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2" r:id="rId3"/>
    <p:sldId id="272" r:id="rId4"/>
    <p:sldId id="270" r:id="rId5"/>
    <p:sldId id="286" r:id="rId6"/>
    <p:sldId id="282" r:id="rId7"/>
    <p:sldId id="268" r:id="rId8"/>
    <p:sldId id="271" r:id="rId9"/>
    <p:sldId id="267" r:id="rId10"/>
    <p:sldId id="283" r:id="rId11"/>
    <p:sldId id="284" r:id="rId12"/>
    <p:sldId id="277" r:id="rId13"/>
    <p:sldId id="279" r:id="rId14"/>
    <p:sldId id="285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15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0" autoAdjust="0"/>
    <p:restoredTop sz="92890" autoAdjust="0"/>
  </p:normalViewPr>
  <p:slideViewPr>
    <p:cSldViewPr snapToGrid="0">
      <p:cViewPr varScale="1">
        <p:scale>
          <a:sx n="62" d="100"/>
          <a:sy n="62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5DDE8-9385-44F5-BF94-93A1272DF6FF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4779232-E28D-41BA-A4BA-3B9A4E078CCA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Determine your needs.</a:t>
          </a:r>
        </a:p>
      </dgm:t>
    </dgm:pt>
    <dgm:pt modelId="{843B39CC-D739-41A2-B010-C426D67B3EA0}" type="parTrans" cxnId="{1687A681-70DA-4745-A1B0-DB1E0A71AF2F}">
      <dgm:prSet/>
      <dgm:spPr/>
      <dgm:t>
        <a:bodyPr/>
        <a:lstStyle/>
        <a:p>
          <a:endParaRPr lang="en-US" b="1"/>
        </a:p>
      </dgm:t>
    </dgm:pt>
    <dgm:pt modelId="{33B88332-B1F9-4ADF-8306-E7107B087930}" type="sibTrans" cxnId="{1687A681-70DA-4745-A1B0-DB1E0A71AF2F}">
      <dgm:prSet/>
      <dgm:spPr/>
      <dgm:t>
        <a:bodyPr/>
        <a:lstStyle/>
        <a:p>
          <a:endParaRPr lang="en-US" b="1"/>
        </a:p>
      </dgm:t>
    </dgm:pt>
    <dgm:pt modelId="{9CEE257A-A86E-443B-8C80-04EDFA6770E8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DEP needed a tool to help collect data and visual report the data.</a:t>
          </a:r>
        </a:p>
      </dgm:t>
    </dgm:pt>
    <dgm:pt modelId="{20693F83-57FB-4FD1-8F98-78FBB4EFA875}" type="parTrans" cxnId="{6C4C516D-C985-4B04-8322-E839082E7B93}">
      <dgm:prSet/>
      <dgm:spPr/>
      <dgm:t>
        <a:bodyPr/>
        <a:lstStyle/>
        <a:p>
          <a:endParaRPr lang="en-US" b="1"/>
        </a:p>
      </dgm:t>
    </dgm:pt>
    <dgm:pt modelId="{F80DBCDF-98E7-41CA-B453-941D9D526A79}" type="sibTrans" cxnId="{6C4C516D-C985-4B04-8322-E839082E7B93}">
      <dgm:prSet/>
      <dgm:spPr/>
      <dgm:t>
        <a:bodyPr/>
        <a:lstStyle/>
        <a:p>
          <a:endParaRPr lang="en-US" b="1"/>
        </a:p>
      </dgm:t>
    </dgm:pt>
    <dgm:pt modelId="{86B957A1-003A-40A2-A720-246397CDD5B0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The tool should be:</a:t>
          </a:r>
        </a:p>
      </dgm:t>
    </dgm:pt>
    <dgm:pt modelId="{301A5F05-55D4-4CB1-8E6F-20506B08EE1A}" type="parTrans" cxnId="{6A798F1C-DBD3-496F-8DA6-F62445EFB97F}">
      <dgm:prSet/>
      <dgm:spPr/>
      <dgm:t>
        <a:bodyPr/>
        <a:lstStyle/>
        <a:p>
          <a:endParaRPr lang="en-US" b="1"/>
        </a:p>
      </dgm:t>
    </dgm:pt>
    <dgm:pt modelId="{65AEC9A6-04E0-4AAA-8C4C-D1352342E3A1}" type="sibTrans" cxnId="{6A798F1C-DBD3-496F-8DA6-F62445EFB97F}">
      <dgm:prSet/>
      <dgm:spPr/>
      <dgm:t>
        <a:bodyPr/>
        <a:lstStyle/>
        <a:p>
          <a:endParaRPr lang="en-US" b="1"/>
        </a:p>
      </dgm:t>
    </dgm:pt>
    <dgm:pt modelId="{66AD244E-D59D-4849-BE7A-CE15A99D045B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en-US" b="1" dirty="0"/>
            <a:t>Easy to setup with little technical support required.</a:t>
          </a:r>
        </a:p>
      </dgm:t>
    </dgm:pt>
    <dgm:pt modelId="{3B09F1A0-48F4-4612-A0B5-70999B1EC888}" type="parTrans" cxnId="{9FEC319D-A4E7-48EC-BBDE-3C5E8090DDD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b="1" dirty="0"/>
        </a:p>
      </dgm:t>
    </dgm:pt>
    <dgm:pt modelId="{B1F3EA09-26BA-4424-83D1-22C74A94E261}" type="sibTrans" cxnId="{9FEC319D-A4E7-48EC-BBDE-3C5E8090DDD8}">
      <dgm:prSet/>
      <dgm:spPr/>
      <dgm:t>
        <a:bodyPr/>
        <a:lstStyle/>
        <a:p>
          <a:endParaRPr lang="en-US" b="1"/>
        </a:p>
      </dgm:t>
    </dgm:pt>
    <dgm:pt modelId="{8D732F46-9C16-495A-8694-3FC92819E033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Easy to use and intuitive. </a:t>
          </a:r>
        </a:p>
      </dgm:t>
    </dgm:pt>
    <dgm:pt modelId="{D04C7E8F-CABB-4B17-9A0B-9DB214E1BFB7}" type="parTrans" cxnId="{56EB426C-67AD-44D4-9D18-63665CA0240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b="1" dirty="0"/>
        </a:p>
      </dgm:t>
    </dgm:pt>
    <dgm:pt modelId="{C5013B76-C548-43BD-8B2C-D2B8105C81D7}" type="sibTrans" cxnId="{56EB426C-67AD-44D4-9D18-63665CA0240B}">
      <dgm:prSet/>
      <dgm:spPr/>
      <dgm:t>
        <a:bodyPr/>
        <a:lstStyle/>
        <a:p>
          <a:endParaRPr lang="en-US" b="1"/>
        </a:p>
      </dgm:t>
    </dgm:pt>
    <dgm:pt modelId="{F0A2B3FB-FAA0-4622-8280-DC853B3B7DED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Affordable.</a:t>
          </a:r>
        </a:p>
      </dgm:t>
    </dgm:pt>
    <dgm:pt modelId="{35F2420F-984A-4FFB-8227-9B42F43F59DD}" type="parTrans" cxnId="{72A324AD-7826-435D-B496-81BFE846923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 b="1" dirty="0"/>
        </a:p>
      </dgm:t>
    </dgm:pt>
    <dgm:pt modelId="{C9E7A432-38BC-43D8-8483-F99055F4292B}" type="sibTrans" cxnId="{72A324AD-7826-435D-B496-81BFE8469234}">
      <dgm:prSet/>
      <dgm:spPr/>
      <dgm:t>
        <a:bodyPr/>
        <a:lstStyle/>
        <a:p>
          <a:endParaRPr lang="en-US" b="1"/>
        </a:p>
      </dgm:t>
    </dgm:pt>
    <dgm:pt modelId="{27B95350-28AF-485E-8D15-D26B04BB109C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Conduct research and request demos.</a:t>
          </a:r>
        </a:p>
      </dgm:t>
    </dgm:pt>
    <dgm:pt modelId="{AAC0B999-3302-42A7-81AD-01B12649A7BD}" type="parTrans" cxnId="{04F4C533-99B3-4D53-8EBC-0CA681479135}">
      <dgm:prSet/>
      <dgm:spPr/>
      <dgm:t>
        <a:bodyPr/>
        <a:lstStyle/>
        <a:p>
          <a:endParaRPr lang="en-US" b="1"/>
        </a:p>
      </dgm:t>
    </dgm:pt>
    <dgm:pt modelId="{6105B7F5-3169-44E3-B46A-6AD73D35CEF4}" type="sibTrans" cxnId="{04F4C533-99B3-4D53-8EBC-0CA681479135}">
      <dgm:prSet/>
      <dgm:spPr/>
      <dgm:t>
        <a:bodyPr/>
        <a:lstStyle/>
        <a:p>
          <a:endParaRPr lang="en-US" b="1"/>
        </a:p>
      </dgm:t>
    </dgm:pt>
    <dgm:pt modelId="{7B0D86B9-8E1D-4F3E-8E1A-A810B724A160}" type="pres">
      <dgm:prSet presAssocID="{7AC5DDE8-9385-44F5-BF94-93A1272DF6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347FE3-1EB3-4AA4-9132-147BFCF91E60}" type="pres">
      <dgm:prSet presAssocID="{14779232-E28D-41BA-A4BA-3B9A4E078CCA}" presName="root1" presStyleCnt="0"/>
      <dgm:spPr/>
    </dgm:pt>
    <dgm:pt modelId="{BFFC5F26-2EB3-45B7-9BB8-7EE66B54DA53}" type="pres">
      <dgm:prSet presAssocID="{14779232-E28D-41BA-A4BA-3B9A4E078CCA}" presName="LevelOneTextNode" presStyleLbl="node0" presStyleIdx="0" presStyleCnt="4">
        <dgm:presLayoutVars>
          <dgm:chPref val="3"/>
        </dgm:presLayoutVars>
      </dgm:prSet>
      <dgm:spPr/>
    </dgm:pt>
    <dgm:pt modelId="{C2FACE28-4AAC-45C7-9E88-EDD8E27DEDE9}" type="pres">
      <dgm:prSet presAssocID="{14779232-E28D-41BA-A4BA-3B9A4E078CCA}" presName="level2hierChild" presStyleCnt="0"/>
      <dgm:spPr/>
    </dgm:pt>
    <dgm:pt modelId="{6FEBD49F-3F56-44B5-900E-7BAC039AEE40}" type="pres">
      <dgm:prSet presAssocID="{9CEE257A-A86E-443B-8C80-04EDFA6770E8}" presName="root1" presStyleCnt="0"/>
      <dgm:spPr/>
    </dgm:pt>
    <dgm:pt modelId="{54504FA9-76DE-4AA9-9A90-C0AE2ACA941D}" type="pres">
      <dgm:prSet presAssocID="{9CEE257A-A86E-443B-8C80-04EDFA6770E8}" presName="LevelOneTextNode" presStyleLbl="node0" presStyleIdx="1" presStyleCnt="4">
        <dgm:presLayoutVars>
          <dgm:chPref val="3"/>
        </dgm:presLayoutVars>
      </dgm:prSet>
      <dgm:spPr/>
    </dgm:pt>
    <dgm:pt modelId="{364A5606-38A9-458C-B9A6-9187053B495D}" type="pres">
      <dgm:prSet presAssocID="{9CEE257A-A86E-443B-8C80-04EDFA6770E8}" presName="level2hierChild" presStyleCnt="0"/>
      <dgm:spPr/>
    </dgm:pt>
    <dgm:pt modelId="{51FF5C0A-CF6E-4DAA-9E64-FABA6FB4F5E7}" type="pres">
      <dgm:prSet presAssocID="{86B957A1-003A-40A2-A720-246397CDD5B0}" presName="root1" presStyleCnt="0"/>
      <dgm:spPr/>
    </dgm:pt>
    <dgm:pt modelId="{B893D68C-529B-4000-81CF-FFDE2C248D7B}" type="pres">
      <dgm:prSet presAssocID="{86B957A1-003A-40A2-A720-246397CDD5B0}" presName="LevelOneTextNode" presStyleLbl="node0" presStyleIdx="2" presStyleCnt="4">
        <dgm:presLayoutVars>
          <dgm:chPref val="3"/>
        </dgm:presLayoutVars>
      </dgm:prSet>
      <dgm:spPr/>
    </dgm:pt>
    <dgm:pt modelId="{969F608E-B1C0-4436-B8FC-4270C57A2842}" type="pres">
      <dgm:prSet presAssocID="{86B957A1-003A-40A2-A720-246397CDD5B0}" presName="level2hierChild" presStyleCnt="0"/>
      <dgm:spPr/>
    </dgm:pt>
    <dgm:pt modelId="{684301C8-6F58-42C2-8678-66916C2FB7BE}" type="pres">
      <dgm:prSet presAssocID="{3B09F1A0-48F4-4612-A0B5-70999B1EC888}" presName="conn2-1" presStyleLbl="parChTrans1D2" presStyleIdx="0" presStyleCnt="3"/>
      <dgm:spPr/>
    </dgm:pt>
    <dgm:pt modelId="{C645B91C-7CE5-4B6E-BF53-FA2822D1CF11}" type="pres">
      <dgm:prSet presAssocID="{3B09F1A0-48F4-4612-A0B5-70999B1EC888}" presName="connTx" presStyleLbl="parChTrans1D2" presStyleIdx="0" presStyleCnt="3"/>
      <dgm:spPr/>
    </dgm:pt>
    <dgm:pt modelId="{A360B1AD-5817-4D0B-99B2-D45A8ECAD54C}" type="pres">
      <dgm:prSet presAssocID="{66AD244E-D59D-4849-BE7A-CE15A99D045B}" presName="root2" presStyleCnt="0"/>
      <dgm:spPr/>
    </dgm:pt>
    <dgm:pt modelId="{7E41B31E-ADB3-40AD-AE63-A1F48BC53C88}" type="pres">
      <dgm:prSet presAssocID="{66AD244E-D59D-4849-BE7A-CE15A99D045B}" presName="LevelTwoTextNode" presStyleLbl="node2" presStyleIdx="0" presStyleCnt="3">
        <dgm:presLayoutVars>
          <dgm:chPref val="3"/>
        </dgm:presLayoutVars>
      </dgm:prSet>
      <dgm:spPr/>
    </dgm:pt>
    <dgm:pt modelId="{1A08EF9E-EAFC-4B85-B326-D76A824966B0}" type="pres">
      <dgm:prSet presAssocID="{66AD244E-D59D-4849-BE7A-CE15A99D045B}" presName="level3hierChild" presStyleCnt="0"/>
      <dgm:spPr/>
    </dgm:pt>
    <dgm:pt modelId="{B941E7A1-2EF1-4768-8A88-6D3EEC15B963}" type="pres">
      <dgm:prSet presAssocID="{D04C7E8F-CABB-4B17-9A0B-9DB214E1BFB7}" presName="conn2-1" presStyleLbl="parChTrans1D2" presStyleIdx="1" presStyleCnt="3"/>
      <dgm:spPr/>
    </dgm:pt>
    <dgm:pt modelId="{869BA333-C602-4AA0-AA3D-6949178B5BD7}" type="pres">
      <dgm:prSet presAssocID="{D04C7E8F-CABB-4B17-9A0B-9DB214E1BFB7}" presName="connTx" presStyleLbl="parChTrans1D2" presStyleIdx="1" presStyleCnt="3"/>
      <dgm:spPr/>
    </dgm:pt>
    <dgm:pt modelId="{1A7A9D69-F881-48F0-B52B-77C7059929FF}" type="pres">
      <dgm:prSet presAssocID="{8D732F46-9C16-495A-8694-3FC92819E033}" presName="root2" presStyleCnt="0"/>
      <dgm:spPr/>
    </dgm:pt>
    <dgm:pt modelId="{2DFBA2FA-144F-4F1B-878B-D2E5AE086DDF}" type="pres">
      <dgm:prSet presAssocID="{8D732F46-9C16-495A-8694-3FC92819E033}" presName="LevelTwoTextNode" presStyleLbl="node2" presStyleIdx="1" presStyleCnt="3">
        <dgm:presLayoutVars>
          <dgm:chPref val="3"/>
        </dgm:presLayoutVars>
      </dgm:prSet>
      <dgm:spPr/>
    </dgm:pt>
    <dgm:pt modelId="{85E36C4A-E284-41C9-ACD7-90DEF08F420B}" type="pres">
      <dgm:prSet presAssocID="{8D732F46-9C16-495A-8694-3FC92819E033}" presName="level3hierChild" presStyleCnt="0"/>
      <dgm:spPr/>
    </dgm:pt>
    <dgm:pt modelId="{CF8F54A8-ABDA-4843-BFA8-3D33FF7DDAF4}" type="pres">
      <dgm:prSet presAssocID="{35F2420F-984A-4FFB-8227-9B42F43F59DD}" presName="conn2-1" presStyleLbl="parChTrans1D2" presStyleIdx="2" presStyleCnt="3"/>
      <dgm:spPr/>
    </dgm:pt>
    <dgm:pt modelId="{37854615-6CDA-4FB3-9064-3E4B887D2AEE}" type="pres">
      <dgm:prSet presAssocID="{35F2420F-984A-4FFB-8227-9B42F43F59DD}" presName="connTx" presStyleLbl="parChTrans1D2" presStyleIdx="2" presStyleCnt="3"/>
      <dgm:spPr/>
    </dgm:pt>
    <dgm:pt modelId="{9E869E71-B611-4A07-9ED2-3847D69492EE}" type="pres">
      <dgm:prSet presAssocID="{F0A2B3FB-FAA0-4622-8280-DC853B3B7DED}" presName="root2" presStyleCnt="0"/>
      <dgm:spPr/>
    </dgm:pt>
    <dgm:pt modelId="{6D1C4368-ABEF-40AB-BA93-9BCF57B17525}" type="pres">
      <dgm:prSet presAssocID="{F0A2B3FB-FAA0-4622-8280-DC853B3B7DED}" presName="LevelTwoTextNode" presStyleLbl="node2" presStyleIdx="2" presStyleCnt="3">
        <dgm:presLayoutVars>
          <dgm:chPref val="3"/>
        </dgm:presLayoutVars>
      </dgm:prSet>
      <dgm:spPr/>
    </dgm:pt>
    <dgm:pt modelId="{38208054-9697-4025-ACF0-707583E98F06}" type="pres">
      <dgm:prSet presAssocID="{F0A2B3FB-FAA0-4622-8280-DC853B3B7DED}" presName="level3hierChild" presStyleCnt="0"/>
      <dgm:spPr/>
    </dgm:pt>
    <dgm:pt modelId="{3E7087A9-4CBD-4061-AACC-F27F8AB96192}" type="pres">
      <dgm:prSet presAssocID="{27B95350-28AF-485E-8D15-D26B04BB109C}" presName="root1" presStyleCnt="0"/>
      <dgm:spPr/>
    </dgm:pt>
    <dgm:pt modelId="{C618B9E0-0CDE-4232-B946-418123F0FA76}" type="pres">
      <dgm:prSet presAssocID="{27B95350-28AF-485E-8D15-D26B04BB109C}" presName="LevelOneTextNode" presStyleLbl="node0" presStyleIdx="3" presStyleCnt="4">
        <dgm:presLayoutVars>
          <dgm:chPref val="3"/>
        </dgm:presLayoutVars>
      </dgm:prSet>
      <dgm:spPr/>
    </dgm:pt>
    <dgm:pt modelId="{EDB101DA-A553-4947-B5C9-14F36478C4E3}" type="pres">
      <dgm:prSet presAssocID="{27B95350-28AF-485E-8D15-D26B04BB109C}" presName="level2hierChild" presStyleCnt="0"/>
      <dgm:spPr/>
    </dgm:pt>
  </dgm:ptLst>
  <dgm:cxnLst>
    <dgm:cxn modelId="{4C0AB706-C805-463A-9C75-CB3A0C46D6F8}" type="presOf" srcId="{7AC5DDE8-9385-44F5-BF94-93A1272DF6FF}" destId="{7B0D86B9-8E1D-4F3E-8E1A-A810B724A160}" srcOrd="0" destOrd="0" presId="urn:microsoft.com/office/officeart/2005/8/layout/hierarchy2"/>
    <dgm:cxn modelId="{8E9DD108-9CE7-4892-88D8-286C42F36EE3}" type="presOf" srcId="{D04C7E8F-CABB-4B17-9A0B-9DB214E1BFB7}" destId="{B941E7A1-2EF1-4768-8A88-6D3EEC15B963}" srcOrd="0" destOrd="0" presId="urn:microsoft.com/office/officeart/2005/8/layout/hierarchy2"/>
    <dgm:cxn modelId="{F984710A-CB4D-47E2-A3E1-7AA9B30C889A}" type="presOf" srcId="{86B957A1-003A-40A2-A720-246397CDD5B0}" destId="{B893D68C-529B-4000-81CF-FFDE2C248D7B}" srcOrd="0" destOrd="0" presId="urn:microsoft.com/office/officeart/2005/8/layout/hierarchy2"/>
    <dgm:cxn modelId="{6A798F1C-DBD3-496F-8DA6-F62445EFB97F}" srcId="{7AC5DDE8-9385-44F5-BF94-93A1272DF6FF}" destId="{86B957A1-003A-40A2-A720-246397CDD5B0}" srcOrd="2" destOrd="0" parTransId="{301A5F05-55D4-4CB1-8E6F-20506B08EE1A}" sibTransId="{65AEC9A6-04E0-4AAA-8C4C-D1352342E3A1}"/>
    <dgm:cxn modelId="{C63D2430-A744-4D51-A186-00C32855BF71}" type="presOf" srcId="{D04C7E8F-CABB-4B17-9A0B-9DB214E1BFB7}" destId="{869BA333-C602-4AA0-AA3D-6949178B5BD7}" srcOrd="1" destOrd="0" presId="urn:microsoft.com/office/officeart/2005/8/layout/hierarchy2"/>
    <dgm:cxn modelId="{04F4C533-99B3-4D53-8EBC-0CA681479135}" srcId="{7AC5DDE8-9385-44F5-BF94-93A1272DF6FF}" destId="{27B95350-28AF-485E-8D15-D26B04BB109C}" srcOrd="3" destOrd="0" parTransId="{AAC0B999-3302-42A7-81AD-01B12649A7BD}" sibTransId="{6105B7F5-3169-44E3-B46A-6AD73D35CEF4}"/>
    <dgm:cxn modelId="{56EB426C-67AD-44D4-9D18-63665CA0240B}" srcId="{86B957A1-003A-40A2-A720-246397CDD5B0}" destId="{8D732F46-9C16-495A-8694-3FC92819E033}" srcOrd="1" destOrd="0" parTransId="{D04C7E8F-CABB-4B17-9A0B-9DB214E1BFB7}" sibTransId="{C5013B76-C548-43BD-8B2C-D2B8105C81D7}"/>
    <dgm:cxn modelId="{6C4C516D-C985-4B04-8322-E839082E7B93}" srcId="{7AC5DDE8-9385-44F5-BF94-93A1272DF6FF}" destId="{9CEE257A-A86E-443B-8C80-04EDFA6770E8}" srcOrd="1" destOrd="0" parTransId="{20693F83-57FB-4FD1-8F98-78FBB4EFA875}" sibTransId="{F80DBCDF-98E7-41CA-B453-941D9D526A79}"/>
    <dgm:cxn modelId="{1A040773-EF92-46FF-862B-480349471E6D}" type="presOf" srcId="{3B09F1A0-48F4-4612-A0B5-70999B1EC888}" destId="{684301C8-6F58-42C2-8678-66916C2FB7BE}" srcOrd="0" destOrd="0" presId="urn:microsoft.com/office/officeart/2005/8/layout/hierarchy2"/>
    <dgm:cxn modelId="{E103D573-FCE5-48AD-B1C6-B96B3172F543}" type="presOf" srcId="{9CEE257A-A86E-443B-8C80-04EDFA6770E8}" destId="{54504FA9-76DE-4AA9-9A90-C0AE2ACA941D}" srcOrd="0" destOrd="0" presId="urn:microsoft.com/office/officeart/2005/8/layout/hierarchy2"/>
    <dgm:cxn modelId="{BE14DE75-EC59-4936-BA88-1F1D10A9EE61}" type="presOf" srcId="{27B95350-28AF-485E-8D15-D26B04BB109C}" destId="{C618B9E0-0CDE-4232-B946-418123F0FA76}" srcOrd="0" destOrd="0" presId="urn:microsoft.com/office/officeart/2005/8/layout/hierarchy2"/>
    <dgm:cxn modelId="{1687A681-70DA-4745-A1B0-DB1E0A71AF2F}" srcId="{7AC5DDE8-9385-44F5-BF94-93A1272DF6FF}" destId="{14779232-E28D-41BA-A4BA-3B9A4E078CCA}" srcOrd="0" destOrd="0" parTransId="{843B39CC-D739-41A2-B010-C426D67B3EA0}" sibTransId="{33B88332-B1F9-4ADF-8306-E7107B087930}"/>
    <dgm:cxn modelId="{B414988E-6AFD-4618-ACCC-8C6754C5B848}" type="presOf" srcId="{3B09F1A0-48F4-4612-A0B5-70999B1EC888}" destId="{C645B91C-7CE5-4B6E-BF53-FA2822D1CF11}" srcOrd="1" destOrd="0" presId="urn:microsoft.com/office/officeart/2005/8/layout/hierarchy2"/>
    <dgm:cxn modelId="{9FEC319D-A4E7-48EC-BBDE-3C5E8090DDD8}" srcId="{86B957A1-003A-40A2-A720-246397CDD5B0}" destId="{66AD244E-D59D-4849-BE7A-CE15A99D045B}" srcOrd="0" destOrd="0" parTransId="{3B09F1A0-48F4-4612-A0B5-70999B1EC888}" sibTransId="{B1F3EA09-26BA-4424-83D1-22C74A94E261}"/>
    <dgm:cxn modelId="{72A324AD-7826-435D-B496-81BFE8469234}" srcId="{86B957A1-003A-40A2-A720-246397CDD5B0}" destId="{F0A2B3FB-FAA0-4622-8280-DC853B3B7DED}" srcOrd="2" destOrd="0" parTransId="{35F2420F-984A-4FFB-8227-9B42F43F59DD}" sibTransId="{C9E7A432-38BC-43D8-8483-F99055F4292B}"/>
    <dgm:cxn modelId="{2C1026B2-BF26-41D1-B43D-1D189CC65BD3}" type="presOf" srcId="{35F2420F-984A-4FFB-8227-9B42F43F59DD}" destId="{CF8F54A8-ABDA-4843-BFA8-3D33FF7DDAF4}" srcOrd="0" destOrd="0" presId="urn:microsoft.com/office/officeart/2005/8/layout/hierarchy2"/>
    <dgm:cxn modelId="{0CFEC4B2-AB11-468E-ACA6-D03B019B9BC0}" type="presOf" srcId="{F0A2B3FB-FAA0-4622-8280-DC853B3B7DED}" destId="{6D1C4368-ABEF-40AB-BA93-9BCF57B17525}" srcOrd="0" destOrd="0" presId="urn:microsoft.com/office/officeart/2005/8/layout/hierarchy2"/>
    <dgm:cxn modelId="{FDC238C7-8C10-486E-9C79-FBEA181AC30C}" type="presOf" srcId="{66AD244E-D59D-4849-BE7A-CE15A99D045B}" destId="{7E41B31E-ADB3-40AD-AE63-A1F48BC53C88}" srcOrd="0" destOrd="0" presId="urn:microsoft.com/office/officeart/2005/8/layout/hierarchy2"/>
    <dgm:cxn modelId="{F9F297D7-8432-4BE9-8830-B6058F876BBB}" type="presOf" srcId="{35F2420F-984A-4FFB-8227-9B42F43F59DD}" destId="{37854615-6CDA-4FB3-9064-3E4B887D2AEE}" srcOrd="1" destOrd="0" presId="urn:microsoft.com/office/officeart/2005/8/layout/hierarchy2"/>
    <dgm:cxn modelId="{9666BBE7-89A1-48C4-B4AE-2C025AA33A1C}" type="presOf" srcId="{14779232-E28D-41BA-A4BA-3B9A4E078CCA}" destId="{BFFC5F26-2EB3-45B7-9BB8-7EE66B54DA53}" srcOrd="0" destOrd="0" presId="urn:microsoft.com/office/officeart/2005/8/layout/hierarchy2"/>
    <dgm:cxn modelId="{CBE65FFB-7368-44F3-A6BA-D5AF105FBF0F}" type="presOf" srcId="{8D732F46-9C16-495A-8694-3FC92819E033}" destId="{2DFBA2FA-144F-4F1B-878B-D2E5AE086DDF}" srcOrd="0" destOrd="0" presId="urn:microsoft.com/office/officeart/2005/8/layout/hierarchy2"/>
    <dgm:cxn modelId="{1649A7CB-B30B-4EF3-B599-92234D32A6DE}" type="presParOf" srcId="{7B0D86B9-8E1D-4F3E-8E1A-A810B724A160}" destId="{84347FE3-1EB3-4AA4-9132-147BFCF91E60}" srcOrd="0" destOrd="0" presId="urn:microsoft.com/office/officeart/2005/8/layout/hierarchy2"/>
    <dgm:cxn modelId="{6D0DC0C3-8F16-427C-8691-EE491C90BA39}" type="presParOf" srcId="{84347FE3-1EB3-4AA4-9132-147BFCF91E60}" destId="{BFFC5F26-2EB3-45B7-9BB8-7EE66B54DA53}" srcOrd="0" destOrd="0" presId="urn:microsoft.com/office/officeart/2005/8/layout/hierarchy2"/>
    <dgm:cxn modelId="{F1C9AB90-6493-4C73-BACF-F5D1EE12219C}" type="presParOf" srcId="{84347FE3-1EB3-4AA4-9132-147BFCF91E60}" destId="{C2FACE28-4AAC-45C7-9E88-EDD8E27DEDE9}" srcOrd="1" destOrd="0" presId="urn:microsoft.com/office/officeart/2005/8/layout/hierarchy2"/>
    <dgm:cxn modelId="{3B692719-E0E8-4433-935B-DFA9CD207D41}" type="presParOf" srcId="{7B0D86B9-8E1D-4F3E-8E1A-A810B724A160}" destId="{6FEBD49F-3F56-44B5-900E-7BAC039AEE40}" srcOrd="1" destOrd="0" presId="urn:microsoft.com/office/officeart/2005/8/layout/hierarchy2"/>
    <dgm:cxn modelId="{46ABD2FE-F298-49E2-9932-F5884FC979B2}" type="presParOf" srcId="{6FEBD49F-3F56-44B5-900E-7BAC039AEE40}" destId="{54504FA9-76DE-4AA9-9A90-C0AE2ACA941D}" srcOrd="0" destOrd="0" presId="urn:microsoft.com/office/officeart/2005/8/layout/hierarchy2"/>
    <dgm:cxn modelId="{218791E6-A297-455F-A565-229DB75EE893}" type="presParOf" srcId="{6FEBD49F-3F56-44B5-900E-7BAC039AEE40}" destId="{364A5606-38A9-458C-B9A6-9187053B495D}" srcOrd="1" destOrd="0" presId="urn:microsoft.com/office/officeart/2005/8/layout/hierarchy2"/>
    <dgm:cxn modelId="{06F97D17-5C8D-4FDE-AE32-1A7A6D28BCE8}" type="presParOf" srcId="{7B0D86B9-8E1D-4F3E-8E1A-A810B724A160}" destId="{51FF5C0A-CF6E-4DAA-9E64-FABA6FB4F5E7}" srcOrd="2" destOrd="0" presId="urn:microsoft.com/office/officeart/2005/8/layout/hierarchy2"/>
    <dgm:cxn modelId="{2F5B2ADC-28A4-4E5D-9F93-E629AD0F249A}" type="presParOf" srcId="{51FF5C0A-CF6E-4DAA-9E64-FABA6FB4F5E7}" destId="{B893D68C-529B-4000-81CF-FFDE2C248D7B}" srcOrd="0" destOrd="0" presId="urn:microsoft.com/office/officeart/2005/8/layout/hierarchy2"/>
    <dgm:cxn modelId="{31BCFE76-03DC-4139-9D33-4827F5AD9D52}" type="presParOf" srcId="{51FF5C0A-CF6E-4DAA-9E64-FABA6FB4F5E7}" destId="{969F608E-B1C0-4436-B8FC-4270C57A2842}" srcOrd="1" destOrd="0" presId="urn:microsoft.com/office/officeart/2005/8/layout/hierarchy2"/>
    <dgm:cxn modelId="{D044C7DD-09C4-495A-AFB3-5C6D90302AE4}" type="presParOf" srcId="{969F608E-B1C0-4436-B8FC-4270C57A2842}" destId="{684301C8-6F58-42C2-8678-66916C2FB7BE}" srcOrd="0" destOrd="0" presId="urn:microsoft.com/office/officeart/2005/8/layout/hierarchy2"/>
    <dgm:cxn modelId="{FA7D84BA-EEF8-4705-8C3D-F122ADAEE037}" type="presParOf" srcId="{684301C8-6F58-42C2-8678-66916C2FB7BE}" destId="{C645B91C-7CE5-4B6E-BF53-FA2822D1CF11}" srcOrd="0" destOrd="0" presId="urn:microsoft.com/office/officeart/2005/8/layout/hierarchy2"/>
    <dgm:cxn modelId="{504C6059-B541-4A95-8946-D8B19BF1407F}" type="presParOf" srcId="{969F608E-B1C0-4436-B8FC-4270C57A2842}" destId="{A360B1AD-5817-4D0B-99B2-D45A8ECAD54C}" srcOrd="1" destOrd="0" presId="urn:microsoft.com/office/officeart/2005/8/layout/hierarchy2"/>
    <dgm:cxn modelId="{090818ED-F942-4971-A388-502551F3782A}" type="presParOf" srcId="{A360B1AD-5817-4D0B-99B2-D45A8ECAD54C}" destId="{7E41B31E-ADB3-40AD-AE63-A1F48BC53C88}" srcOrd="0" destOrd="0" presId="urn:microsoft.com/office/officeart/2005/8/layout/hierarchy2"/>
    <dgm:cxn modelId="{9AA9FFAE-4EAC-40E7-9606-E47D6A15419E}" type="presParOf" srcId="{A360B1AD-5817-4D0B-99B2-D45A8ECAD54C}" destId="{1A08EF9E-EAFC-4B85-B326-D76A824966B0}" srcOrd="1" destOrd="0" presId="urn:microsoft.com/office/officeart/2005/8/layout/hierarchy2"/>
    <dgm:cxn modelId="{66CF9780-272B-4FD3-A627-39FD9684C730}" type="presParOf" srcId="{969F608E-B1C0-4436-B8FC-4270C57A2842}" destId="{B941E7A1-2EF1-4768-8A88-6D3EEC15B963}" srcOrd="2" destOrd="0" presId="urn:microsoft.com/office/officeart/2005/8/layout/hierarchy2"/>
    <dgm:cxn modelId="{713098B0-86FB-49FC-BA40-783251D7756E}" type="presParOf" srcId="{B941E7A1-2EF1-4768-8A88-6D3EEC15B963}" destId="{869BA333-C602-4AA0-AA3D-6949178B5BD7}" srcOrd="0" destOrd="0" presId="urn:microsoft.com/office/officeart/2005/8/layout/hierarchy2"/>
    <dgm:cxn modelId="{3D2B5DC9-A6FD-4C75-816C-E236225E3604}" type="presParOf" srcId="{969F608E-B1C0-4436-B8FC-4270C57A2842}" destId="{1A7A9D69-F881-48F0-B52B-77C7059929FF}" srcOrd="3" destOrd="0" presId="urn:microsoft.com/office/officeart/2005/8/layout/hierarchy2"/>
    <dgm:cxn modelId="{914DD2BD-C3A6-4B9A-9120-4E16EEAE2452}" type="presParOf" srcId="{1A7A9D69-F881-48F0-B52B-77C7059929FF}" destId="{2DFBA2FA-144F-4F1B-878B-D2E5AE086DDF}" srcOrd="0" destOrd="0" presId="urn:microsoft.com/office/officeart/2005/8/layout/hierarchy2"/>
    <dgm:cxn modelId="{0A39A1C7-8ED8-461D-8E07-100A40EE0062}" type="presParOf" srcId="{1A7A9D69-F881-48F0-B52B-77C7059929FF}" destId="{85E36C4A-E284-41C9-ACD7-90DEF08F420B}" srcOrd="1" destOrd="0" presId="urn:microsoft.com/office/officeart/2005/8/layout/hierarchy2"/>
    <dgm:cxn modelId="{BA6D7A76-5B6F-44AF-A201-1A36BF36ABD1}" type="presParOf" srcId="{969F608E-B1C0-4436-B8FC-4270C57A2842}" destId="{CF8F54A8-ABDA-4843-BFA8-3D33FF7DDAF4}" srcOrd="4" destOrd="0" presId="urn:microsoft.com/office/officeart/2005/8/layout/hierarchy2"/>
    <dgm:cxn modelId="{D7E35DE2-4FB6-44FC-BFCC-61199D595353}" type="presParOf" srcId="{CF8F54A8-ABDA-4843-BFA8-3D33FF7DDAF4}" destId="{37854615-6CDA-4FB3-9064-3E4B887D2AEE}" srcOrd="0" destOrd="0" presId="urn:microsoft.com/office/officeart/2005/8/layout/hierarchy2"/>
    <dgm:cxn modelId="{C90976FD-0327-4FC2-96CD-6D99A4AA216F}" type="presParOf" srcId="{969F608E-B1C0-4436-B8FC-4270C57A2842}" destId="{9E869E71-B611-4A07-9ED2-3847D69492EE}" srcOrd="5" destOrd="0" presId="urn:microsoft.com/office/officeart/2005/8/layout/hierarchy2"/>
    <dgm:cxn modelId="{A1CA6903-D5BC-45EC-BC4C-3C074C475351}" type="presParOf" srcId="{9E869E71-B611-4A07-9ED2-3847D69492EE}" destId="{6D1C4368-ABEF-40AB-BA93-9BCF57B17525}" srcOrd="0" destOrd="0" presId="urn:microsoft.com/office/officeart/2005/8/layout/hierarchy2"/>
    <dgm:cxn modelId="{14292577-3E0C-48A0-A995-26616EBAFF05}" type="presParOf" srcId="{9E869E71-B611-4A07-9ED2-3847D69492EE}" destId="{38208054-9697-4025-ACF0-707583E98F06}" srcOrd="1" destOrd="0" presId="urn:microsoft.com/office/officeart/2005/8/layout/hierarchy2"/>
    <dgm:cxn modelId="{AC586DC3-96D1-4FE1-9775-6E2EE70CC013}" type="presParOf" srcId="{7B0D86B9-8E1D-4F3E-8E1A-A810B724A160}" destId="{3E7087A9-4CBD-4061-AACC-F27F8AB96192}" srcOrd="3" destOrd="0" presId="urn:microsoft.com/office/officeart/2005/8/layout/hierarchy2"/>
    <dgm:cxn modelId="{5A33B6F8-1909-4361-9340-7B15803C7541}" type="presParOf" srcId="{3E7087A9-4CBD-4061-AACC-F27F8AB96192}" destId="{C618B9E0-0CDE-4232-B946-418123F0FA76}" srcOrd="0" destOrd="0" presId="urn:microsoft.com/office/officeart/2005/8/layout/hierarchy2"/>
    <dgm:cxn modelId="{3920888C-D3E1-4377-97F8-0CF52CFFE9A2}" type="presParOf" srcId="{3E7087A9-4CBD-4061-AACC-F27F8AB96192}" destId="{EDB101DA-A553-4947-B5C9-14F36478C4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C5F26-2EB3-45B7-9BB8-7EE66B54DA53}">
      <dsp:nvSpPr>
        <dsp:cNvPr id="0" name=""/>
        <dsp:cNvSpPr/>
      </dsp:nvSpPr>
      <dsp:spPr>
        <a:xfrm>
          <a:off x="212639" y="981"/>
          <a:ext cx="1805061" cy="90253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Determine your needs.</a:t>
          </a:r>
        </a:p>
      </dsp:txBody>
      <dsp:txXfrm>
        <a:off x="239073" y="27415"/>
        <a:ext cx="1752193" cy="849662"/>
      </dsp:txXfrm>
    </dsp:sp>
    <dsp:sp modelId="{54504FA9-76DE-4AA9-9A90-C0AE2ACA941D}">
      <dsp:nvSpPr>
        <dsp:cNvPr id="0" name=""/>
        <dsp:cNvSpPr/>
      </dsp:nvSpPr>
      <dsp:spPr>
        <a:xfrm>
          <a:off x="212639" y="1038891"/>
          <a:ext cx="1805061" cy="90253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DEP needed a tool to help collect data and visual report the data.</a:t>
          </a:r>
        </a:p>
      </dsp:txBody>
      <dsp:txXfrm>
        <a:off x="239073" y="1065325"/>
        <a:ext cx="1752193" cy="849662"/>
      </dsp:txXfrm>
    </dsp:sp>
    <dsp:sp modelId="{B893D68C-529B-4000-81CF-FFDE2C248D7B}">
      <dsp:nvSpPr>
        <dsp:cNvPr id="0" name=""/>
        <dsp:cNvSpPr/>
      </dsp:nvSpPr>
      <dsp:spPr>
        <a:xfrm>
          <a:off x="212639" y="2076801"/>
          <a:ext cx="1805061" cy="90253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The tool should be:</a:t>
          </a:r>
        </a:p>
      </dsp:txBody>
      <dsp:txXfrm>
        <a:off x="239073" y="2103235"/>
        <a:ext cx="1752193" cy="849662"/>
      </dsp:txXfrm>
    </dsp:sp>
    <dsp:sp modelId="{684301C8-6F58-42C2-8678-66916C2FB7BE}">
      <dsp:nvSpPr>
        <dsp:cNvPr id="0" name=""/>
        <dsp:cNvSpPr/>
      </dsp:nvSpPr>
      <dsp:spPr>
        <a:xfrm rot="18289469">
          <a:off x="1746538" y="1988896"/>
          <a:ext cx="126434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4348" y="20214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>
        <a:off x="2347103" y="1977502"/>
        <a:ext cx="63217" cy="63217"/>
      </dsp:txXfrm>
    </dsp:sp>
    <dsp:sp modelId="{7E41B31E-ADB3-40AD-AE63-A1F48BC53C88}">
      <dsp:nvSpPr>
        <dsp:cNvPr id="0" name=""/>
        <dsp:cNvSpPr/>
      </dsp:nvSpPr>
      <dsp:spPr>
        <a:xfrm>
          <a:off x="2739724" y="1038891"/>
          <a:ext cx="1805061" cy="90253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Easy to setup with little technical support required.</a:t>
          </a:r>
        </a:p>
      </dsp:txBody>
      <dsp:txXfrm>
        <a:off x="2766158" y="1065325"/>
        <a:ext cx="1752193" cy="849662"/>
      </dsp:txXfrm>
    </dsp:sp>
    <dsp:sp modelId="{B941E7A1-2EF1-4768-8A88-6D3EEC15B963}">
      <dsp:nvSpPr>
        <dsp:cNvPr id="0" name=""/>
        <dsp:cNvSpPr/>
      </dsp:nvSpPr>
      <dsp:spPr>
        <a:xfrm>
          <a:off x="2017700" y="2507851"/>
          <a:ext cx="7220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2024" y="20214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>
        <a:off x="2360661" y="2510015"/>
        <a:ext cx="36101" cy="36101"/>
      </dsp:txXfrm>
    </dsp:sp>
    <dsp:sp modelId="{2DFBA2FA-144F-4F1B-878B-D2E5AE086DDF}">
      <dsp:nvSpPr>
        <dsp:cNvPr id="0" name=""/>
        <dsp:cNvSpPr/>
      </dsp:nvSpPr>
      <dsp:spPr>
        <a:xfrm>
          <a:off x="2739724" y="2076801"/>
          <a:ext cx="1805061" cy="90253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Easy to use and intuitive. </a:t>
          </a:r>
        </a:p>
      </dsp:txBody>
      <dsp:txXfrm>
        <a:off x="2766158" y="2103235"/>
        <a:ext cx="1752193" cy="849662"/>
      </dsp:txXfrm>
    </dsp:sp>
    <dsp:sp modelId="{CF8F54A8-ABDA-4843-BFA8-3D33FF7DDAF4}">
      <dsp:nvSpPr>
        <dsp:cNvPr id="0" name=""/>
        <dsp:cNvSpPr/>
      </dsp:nvSpPr>
      <dsp:spPr>
        <a:xfrm rot="3310531">
          <a:off x="1746538" y="3026806"/>
          <a:ext cx="126434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4348" y="20214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</dsp:txBody>
      <dsp:txXfrm>
        <a:off x="2347103" y="3015412"/>
        <a:ext cx="63217" cy="63217"/>
      </dsp:txXfrm>
    </dsp:sp>
    <dsp:sp modelId="{6D1C4368-ABEF-40AB-BA93-9BCF57B17525}">
      <dsp:nvSpPr>
        <dsp:cNvPr id="0" name=""/>
        <dsp:cNvSpPr/>
      </dsp:nvSpPr>
      <dsp:spPr>
        <a:xfrm>
          <a:off x="2739724" y="3114711"/>
          <a:ext cx="1805061" cy="90253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Affordable.</a:t>
          </a:r>
        </a:p>
      </dsp:txBody>
      <dsp:txXfrm>
        <a:off x="2766158" y="3141145"/>
        <a:ext cx="1752193" cy="849662"/>
      </dsp:txXfrm>
    </dsp:sp>
    <dsp:sp modelId="{C618B9E0-0CDE-4232-B946-418123F0FA76}">
      <dsp:nvSpPr>
        <dsp:cNvPr id="0" name=""/>
        <dsp:cNvSpPr/>
      </dsp:nvSpPr>
      <dsp:spPr>
        <a:xfrm>
          <a:off x="212639" y="3114711"/>
          <a:ext cx="1805061" cy="90253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Conduct research and request demos.</a:t>
          </a:r>
        </a:p>
      </dsp:txBody>
      <dsp:txXfrm>
        <a:off x="239073" y="3141145"/>
        <a:ext cx="1752193" cy="849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3425C-C401-4E6B-AFC2-0EB0FDB85D12}" type="datetimeFigureOut">
              <a:rPr lang="en-US" smtClean="0"/>
              <a:t>2018-02-25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CF350-82AE-4204-B09B-A7DFAED01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1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4890"/>
            <a:ext cx="7772400" cy="547006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73779"/>
            <a:ext cx="6858000" cy="20247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73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64859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90057"/>
            <a:ext cx="4629150" cy="377099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65059"/>
            <a:ext cx="2949178" cy="24039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42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90057"/>
            <a:ext cx="7886700" cy="35677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0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139043"/>
            <a:ext cx="1971675" cy="34943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39043"/>
            <a:ext cx="5800725" cy="34943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0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291-4125-411A-9AEF-085E4C75639C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2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7EE6-1B5E-4476-A47F-F921151C9BB7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2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CC56-A85C-40D5-A084-9A7922382A7F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5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C0C-8B99-4EEE-8CA6-E0A3A5935080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86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55121"/>
            <a:ext cx="7659688" cy="10293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32-338F-42E0-9C31-FCB890EDDD82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19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1531-73F8-45F4-89D3-D3785184EFB8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8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5A-2C90-451B-91B5-C20DAED8BE53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4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1"/>
            <a:ext cx="7772400" cy="9144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4286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92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44473"/>
            <a:ext cx="7885112" cy="6862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102179"/>
            <a:ext cx="4629150" cy="47588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02179"/>
            <a:ext cx="2949575" cy="47668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1675-112E-45A9-819E-40E74AF886DC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64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-32659"/>
            <a:ext cx="7885112" cy="9552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02179"/>
            <a:ext cx="4629150" cy="4758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02179"/>
            <a:ext cx="2949575" cy="47668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4E7-7CCC-4D51-8EEC-D75FA6FBD04A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58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6" y="179615"/>
            <a:ext cx="7609114" cy="1012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38B5-9B39-490D-9EF2-A7E7390DA0F9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9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8507"/>
            <a:ext cx="1971675" cy="5058456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8507"/>
            <a:ext cx="5762625" cy="50584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6A91-C69E-46E7-9614-D1CE06AB6BD2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3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11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79863"/>
            <a:ext cx="3886200" cy="3997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79863"/>
            <a:ext cx="3886200" cy="3997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8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8268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9616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90157"/>
            <a:ext cx="3868340" cy="3299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9616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90157"/>
            <a:ext cx="3887391" cy="3299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3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77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5126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81893"/>
            <a:ext cx="4629150" cy="37791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3106"/>
            <a:ext cx="2949178" cy="22358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3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0820"/>
            <a:ext cx="7886700" cy="726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90057"/>
            <a:ext cx="7886700" cy="4086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78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236" y="0"/>
            <a:ext cx="7609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51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FD55483B-5A0B-4A27-9C94-18B93AEFE92B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51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51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7BC0C64-94FA-44B3-9573-88BE3BEAC0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2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Willard@dep.state.fl.u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dep.gov/regulatory" TargetMode="External"/><Relationship Id="rId2" Type="http://schemas.openxmlformats.org/officeDocument/2006/relationships/hyperlink" Target="https://floridadep.gov/land-and-rec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hyperlink" Target="https://floridadep.gov/eco-re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53392" y="2779752"/>
            <a:ext cx="6539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Integrating Strategic Planning and Performance Management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9909" y="4837903"/>
            <a:ext cx="370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February 28, 2018</a:t>
            </a:r>
          </a:p>
        </p:txBody>
      </p:sp>
    </p:spTree>
    <p:extLst>
      <p:ext uri="{BB962C8B-B14F-4D97-AF65-F5344CB8AC3E}">
        <p14:creationId xmlns:p14="http://schemas.microsoft.com/office/powerpoint/2010/main" val="332179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3D746-97CF-4904-8208-1FA1CD61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974" y="-35868"/>
            <a:ext cx="7609114" cy="1325563"/>
          </a:xfrm>
        </p:spPr>
        <p:txBody>
          <a:bodyPr>
            <a:normAutofit/>
          </a:bodyPr>
          <a:lstStyle/>
          <a:p>
            <a:r>
              <a:rPr lang="en-US" sz="2400" dirty="0"/>
              <a:t>Florida Department of Environmental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D4115-E361-403E-90AE-651C540F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9FF1B-C81C-4486-974E-2B0E6513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Shape 608">
            <a:extLst>
              <a:ext uri="{FF2B5EF4-FFF2-40B4-BE49-F238E27FC236}">
                <a16:creationId xmlns:a16="http://schemas.microsoft.com/office/drawing/2014/main" id="{A32A38FA-D60B-4F4D-A3FF-923417DE0399}"/>
              </a:ext>
            </a:extLst>
          </p:cNvPr>
          <p:cNvSpPr/>
          <p:nvPr/>
        </p:nvSpPr>
        <p:spPr>
          <a:xfrm>
            <a:off x="6157474" y="1247220"/>
            <a:ext cx="141598" cy="524791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defTabSz="1028700">
              <a:defRPr sz="2700">
                <a:solidFill>
                  <a:srgbClr val="FFFFFF"/>
                </a:solidFill>
              </a:defRPr>
            </a:pPr>
            <a:endParaRPr sz="2025"/>
          </a:p>
        </p:txBody>
      </p:sp>
      <p:sp>
        <p:nvSpPr>
          <p:cNvPr id="9" name="Shape 609">
            <a:extLst>
              <a:ext uri="{FF2B5EF4-FFF2-40B4-BE49-F238E27FC236}">
                <a16:creationId xmlns:a16="http://schemas.microsoft.com/office/drawing/2014/main" id="{5ED4DED3-4D23-439D-B97B-D677723A691E}"/>
              </a:ext>
            </a:extLst>
          </p:cNvPr>
          <p:cNvSpPr/>
          <p:nvPr/>
        </p:nvSpPr>
        <p:spPr>
          <a:xfrm>
            <a:off x="6112520" y="1150380"/>
            <a:ext cx="231503" cy="9684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434885-0041-43B2-9551-7DC467A3FC18}"/>
              </a:ext>
            </a:extLst>
          </p:cNvPr>
          <p:cNvSpPr/>
          <p:nvPr/>
        </p:nvSpPr>
        <p:spPr>
          <a:xfrm>
            <a:off x="6157474" y="1579931"/>
            <a:ext cx="141598" cy="766754"/>
          </a:xfrm>
          <a:custGeom>
            <a:avLst/>
            <a:gdLst>
              <a:gd name="connsiteX0" fmla="*/ 138198 w 138198"/>
              <a:gd name="connsiteY0" fmla="*/ 0 h 748345"/>
              <a:gd name="connsiteX1" fmla="*/ 138198 w 138198"/>
              <a:gd name="connsiteY1" fmla="*/ 734949 h 748345"/>
              <a:gd name="connsiteX2" fmla="*/ 0 w 138198"/>
              <a:gd name="connsiteY2" fmla="*/ 748345 h 748345"/>
              <a:gd name="connsiteX3" fmla="*/ 0 w 138198"/>
              <a:gd name="connsiteY3" fmla="*/ 13396 h 748345"/>
              <a:gd name="connsiteX4" fmla="*/ 138198 w 138198"/>
              <a:gd name="connsiteY4" fmla="*/ 0 h 74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98" h="748345">
                <a:moveTo>
                  <a:pt x="138198" y="0"/>
                </a:moveTo>
                <a:lnTo>
                  <a:pt x="138198" y="734949"/>
                </a:lnTo>
                <a:lnTo>
                  <a:pt x="0" y="748345"/>
                </a:lnTo>
                <a:lnTo>
                  <a:pt x="0" y="13396"/>
                </a:lnTo>
                <a:lnTo>
                  <a:pt x="138198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defTabSz="1028700">
              <a:defRPr sz="2700">
                <a:solidFill>
                  <a:srgbClr val="FFFFFF"/>
                </a:solidFill>
              </a:defRPr>
            </a:pPr>
            <a:endParaRPr sz="2025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537A33-02C1-44AA-8B05-838CC3981686}"/>
              </a:ext>
            </a:extLst>
          </p:cNvPr>
          <p:cNvSpPr/>
          <p:nvPr/>
        </p:nvSpPr>
        <p:spPr>
          <a:xfrm>
            <a:off x="6157474" y="2579919"/>
            <a:ext cx="141598" cy="749515"/>
          </a:xfrm>
          <a:custGeom>
            <a:avLst/>
            <a:gdLst>
              <a:gd name="connsiteX0" fmla="*/ 0 w 138198"/>
              <a:gd name="connsiteY0" fmla="*/ 0 h 731520"/>
              <a:gd name="connsiteX1" fmla="*/ 138198 w 138198"/>
              <a:gd name="connsiteY1" fmla="*/ 0 h 731520"/>
              <a:gd name="connsiteX2" fmla="*/ 138198 w 138198"/>
              <a:gd name="connsiteY2" fmla="*/ 731520 h 731520"/>
              <a:gd name="connsiteX3" fmla="*/ 0 w 138198"/>
              <a:gd name="connsiteY3" fmla="*/ 731520 h 731520"/>
              <a:gd name="connsiteX4" fmla="*/ 0 w 138198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98" h="731520">
                <a:moveTo>
                  <a:pt x="0" y="0"/>
                </a:moveTo>
                <a:lnTo>
                  <a:pt x="138198" y="0"/>
                </a:lnTo>
                <a:lnTo>
                  <a:pt x="138198" y="731520"/>
                </a:lnTo>
                <a:lnTo>
                  <a:pt x="0" y="7315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defTabSz="1028700">
              <a:defRPr sz="2700">
                <a:solidFill>
                  <a:srgbClr val="FFFFFF"/>
                </a:solidFill>
              </a:defRPr>
            </a:pPr>
            <a:endParaRPr sz="2025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133975-D14E-4F17-A8B4-BDE7CC90ED9F}"/>
              </a:ext>
            </a:extLst>
          </p:cNvPr>
          <p:cNvSpPr/>
          <p:nvPr/>
        </p:nvSpPr>
        <p:spPr>
          <a:xfrm>
            <a:off x="6157474" y="3564231"/>
            <a:ext cx="141598" cy="763635"/>
          </a:xfrm>
          <a:custGeom>
            <a:avLst/>
            <a:gdLst>
              <a:gd name="connsiteX0" fmla="*/ 138198 w 138198"/>
              <a:gd name="connsiteY0" fmla="*/ 0 h 745301"/>
              <a:gd name="connsiteX1" fmla="*/ 138198 w 138198"/>
              <a:gd name="connsiteY1" fmla="*/ 733973 h 745301"/>
              <a:gd name="connsiteX2" fmla="*/ 0 w 138198"/>
              <a:gd name="connsiteY2" fmla="*/ 745301 h 745301"/>
              <a:gd name="connsiteX3" fmla="*/ 0 w 138198"/>
              <a:gd name="connsiteY3" fmla="*/ 11327 h 745301"/>
              <a:gd name="connsiteX4" fmla="*/ 138198 w 138198"/>
              <a:gd name="connsiteY4" fmla="*/ 0 h 74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98" h="745301">
                <a:moveTo>
                  <a:pt x="138198" y="0"/>
                </a:moveTo>
                <a:lnTo>
                  <a:pt x="138198" y="733973"/>
                </a:lnTo>
                <a:lnTo>
                  <a:pt x="0" y="745301"/>
                </a:lnTo>
                <a:lnTo>
                  <a:pt x="0" y="11327"/>
                </a:lnTo>
                <a:lnTo>
                  <a:pt x="138198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defTabSz="1028700">
              <a:defRPr sz="2700">
                <a:solidFill>
                  <a:srgbClr val="FFFFFF"/>
                </a:solidFill>
              </a:defRPr>
            </a:pPr>
            <a:endParaRPr sz="2025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D92B9D-1EBD-4BC7-84EB-EF30EBD76D7F}"/>
              </a:ext>
            </a:extLst>
          </p:cNvPr>
          <p:cNvSpPr/>
          <p:nvPr/>
        </p:nvSpPr>
        <p:spPr>
          <a:xfrm>
            <a:off x="6157474" y="4555313"/>
            <a:ext cx="141598" cy="764211"/>
          </a:xfrm>
          <a:custGeom>
            <a:avLst/>
            <a:gdLst>
              <a:gd name="connsiteX0" fmla="*/ 0 w 138198"/>
              <a:gd name="connsiteY0" fmla="*/ 0 h 745863"/>
              <a:gd name="connsiteX1" fmla="*/ 138198 w 138198"/>
              <a:gd name="connsiteY1" fmla="*/ 11719 h 745863"/>
              <a:gd name="connsiteX2" fmla="*/ 138198 w 138198"/>
              <a:gd name="connsiteY2" fmla="*/ 745863 h 745863"/>
              <a:gd name="connsiteX3" fmla="*/ 0 w 138198"/>
              <a:gd name="connsiteY3" fmla="*/ 734145 h 745863"/>
              <a:gd name="connsiteX4" fmla="*/ 0 w 138198"/>
              <a:gd name="connsiteY4" fmla="*/ 0 h 7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98" h="745863">
                <a:moveTo>
                  <a:pt x="0" y="0"/>
                </a:moveTo>
                <a:lnTo>
                  <a:pt x="138198" y="11719"/>
                </a:lnTo>
                <a:lnTo>
                  <a:pt x="138198" y="745863"/>
                </a:lnTo>
                <a:lnTo>
                  <a:pt x="0" y="73414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defTabSz="1028700">
              <a:defRPr sz="2700">
                <a:solidFill>
                  <a:srgbClr val="FFFFFF"/>
                </a:solidFill>
              </a:defRPr>
            </a:pPr>
            <a:endParaRPr sz="2025"/>
          </a:p>
        </p:txBody>
      </p:sp>
      <p:sp>
        <p:nvSpPr>
          <p:cNvPr id="14" name="Shape 611">
            <a:extLst>
              <a:ext uri="{FF2B5EF4-FFF2-40B4-BE49-F238E27FC236}">
                <a16:creationId xmlns:a16="http://schemas.microsoft.com/office/drawing/2014/main" id="{4FB6FADA-8554-4579-AD40-E50985A85D66}"/>
              </a:ext>
            </a:extLst>
          </p:cNvPr>
          <p:cNvSpPr/>
          <p:nvPr/>
        </p:nvSpPr>
        <p:spPr>
          <a:xfrm rot="21267794">
            <a:off x="4822930" y="1459408"/>
            <a:ext cx="2810683" cy="749515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 sz="2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datasets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hape 614">
            <a:extLst>
              <a:ext uri="{FF2B5EF4-FFF2-40B4-BE49-F238E27FC236}">
                <a16:creationId xmlns:a16="http://schemas.microsoft.com/office/drawing/2014/main" id="{1D6CC0A6-CC6E-4209-8A99-007978EBE5DB}"/>
              </a:ext>
            </a:extLst>
          </p:cNvPr>
          <p:cNvSpPr/>
          <p:nvPr/>
        </p:nvSpPr>
        <p:spPr>
          <a:xfrm flipH="1">
            <a:off x="4822930" y="2450778"/>
            <a:ext cx="2810683" cy="749515"/>
          </a:xfrm>
          <a:prstGeom prst="notchedRightArrow">
            <a:avLst>
              <a:gd name="adj1" fmla="val 100000"/>
              <a:gd name="adj2" fmla="val 5000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 sz="2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ClearPoint Data Loader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hape 617">
            <a:extLst>
              <a:ext uri="{FF2B5EF4-FFF2-40B4-BE49-F238E27FC236}">
                <a16:creationId xmlns:a16="http://schemas.microsoft.com/office/drawing/2014/main" id="{8B673736-58B0-4B08-8353-FBE681CC8DD1}"/>
              </a:ext>
            </a:extLst>
          </p:cNvPr>
          <p:cNvSpPr/>
          <p:nvPr/>
        </p:nvSpPr>
        <p:spPr>
          <a:xfrm rot="21318851">
            <a:off x="4822201" y="3424339"/>
            <a:ext cx="3246685" cy="749515"/>
          </a:xfrm>
          <a:prstGeom prst="notchedRightArrow">
            <a:avLst>
              <a:gd name="adj1" fmla="val 100000"/>
              <a:gd name="adj2" fmla="val 5000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 sz="2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cleanup and standardization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hape 620">
            <a:extLst>
              <a:ext uri="{FF2B5EF4-FFF2-40B4-BE49-F238E27FC236}">
                <a16:creationId xmlns:a16="http://schemas.microsoft.com/office/drawing/2014/main" id="{311DF5B8-798E-48DD-9EF1-61949171EE98}"/>
              </a:ext>
            </a:extLst>
          </p:cNvPr>
          <p:cNvSpPr/>
          <p:nvPr/>
        </p:nvSpPr>
        <p:spPr>
          <a:xfrm rot="290802" flipH="1">
            <a:off x="4695607" y="4477878"/>
            <a:ext cx="3206929" cy="749515"/>
          </a:xfrm>
          <a:prstGeom prst="notchedRightArrow">
            <a:avLst>
              <a:gd name="adj1" fmla="val 100000"/>
              <a:gd name="adj2" fmla="val 5000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 sz="2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not shared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A62FCB-01C3-448B-8220-61AAFC4B2487}"/>
              </a:ext>
            </a:extLst>
          </p:cNvPr>
          <p:cNvSpPr/>
          <p:nvPr/>
        </p:nvSpPr>
        <p:spPr>
          <a:xfrm>
            <a:off x="6157474" y="5515679"/>
            <a:ext cx="141598" cy="764211"/>
          </a:xfrm>
          <a:custGeom>
            <a:avLst/>
            <a:gdLst>
              <a:gd name="connsiteX0" fmla="*/ 0 w 138198"/>
              <a:gd name="connsiteY0" fmla="*/ 0 h 745863"/>
              <a:gd name="connsiteX1" fmla="*/ 138198 w 138198"/>
              <a:gd name="connsiteY1" fmla="*/ 11719 h 745863"/>
              <a:gd name="connsiteX2" fmla="*/ 138198 w 138198"/>
              <a:gd name="connsiteY2" fmla="*/ 745863 h 745863"/>
              <a:gd name="connsiteX3" fmla="*/ 0 w 138198"/>
              <a:gd name="connsiteY3" fmla="*/ 734145 h 745863"/>
              <a:gd name="connsiteX4" fmla="*/ 0 w 138198"/>
              <a:gd name="connsiteY4" fmla="*/ 0 h 7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98" h="745863">
                <a:moveTo>
                  <a:pt x="0" y="0"/>
                </a:moveTo>
                <a:lnTo>
                  <a:pt x="138198" y="11719"/>
                </a:lnTo>
                <a:lnTo>
                  <a:pt x="138198" y="745863"/>
                </a:lnTo>
                <a:lnTo>
                  <a:pt x="0" y="73414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defTabSz="1028700">
              <a:defRPr sz="2700">
                <a:solidFill>
                  <a:srgbClr val="FFFFFF"/>
                </a:solidFill>
              </a:defRPr>
            </a:pPr>
            <a:endParaRPr sz="2025"/>
          </a:p>
        </p:txBody>
      </p:sp>
      <p:sp>
        <p:nvSpPr>
          <p:cNvPr id="18" name="Shape 617">
            <a:extLst>
              <a:ext uri="{FF2B5EF4-FFF2-40B4-BE49-F238E27FC236}">
                <a16:creationId xmlns:a16="http://schemas.microsoft.com/office/drawing/2014/main" id="{119A1E67-B736-4160-AFAD-880F3D57A229}"/>
              </a:ext>
            </a:extLst>
          </p:cNvPr>
          <p:cNvSpPr/>
          <p:nvPr/>
        </p:nvSpPr>
        <p:spPr>
          <a:xfrm rot="21318851">
            <a:off x="4822929" y="5433076"/>
            <a:ext cx="2810683" cy="749515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4289" tIns="34289" rIns="34289" bIns="34289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>
              <a:defRPr sz="2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 of ownership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3BA64EC-3F7C-47A2-8B16-96BF7B0A5B11}"/>
              </a:ext>
            </a:extLst>
          </p:cNvPr>
          <p:cNvSpPr txBox="1">
            <a:spLocks/>
          </p:cNvSpPr>
          <p:nvPr/>
        </p:nvSpPr>
        <p:spPr>
          <a:xfrm>
            <a:off x="454829" y="979154"/>
            <a:ext cx="2897083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Data Struggle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6DC94D-DB1B-4F05-B494-F45954B0ED85}"/>
              </a:ext>
            </a:extLst>
          </p:cNvPr>
          <p:cNvCxnSpPr>
            <a:cxnSpLocks/>
          </p:cNvCxnSpPr>
          <p:nvPr/>
        </p:nvCxnSpPr>
        <p:spPr>
          <a:xfrm>
            <a:off x="3777627" y="2064595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14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30BF-E98C-4010-B99A-395A4F3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60" y="-151002"/>
            <a:ext cx="7609114" cy="1325563"/>
          </a:xfrm>
        </p:spPr>
        <p:txBody>
          <a:bodyPr/>
          <a:lstStyle/>
          <a:p>
            <a:r>
              <a:rPr lang="en-US" sz="2400" dirty="0">
                <a:solidFill>
                  <a:prstClr val="white"/>
                </a:solidFill>
              </a:rPr>
              <a:t>Florida Department of Environmental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EF6B-23AC-4E9A-ACED-B17922A0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943D-350E-496A-9CE6-DF803C94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FC894B-5D55-4422-A490-75EA2FC8CC05}"/>
              </a:ext>
            </a:extLst>
          </p:cNvPr>
          <p:cNvSpPr txBox="1">
            <a:spLocks/>
          </p:cNvSpPr>
          <p:nvPr/>
        </p:nvSpPr>
        <p:spPr>
          <a:xfrm>
            <a:off x="-86053" y="195252"/>
            <a:ext cx="3671101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Leadership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C33D97-D009-49A2-94BB-63B6B7AFCF82}"/>
              </a:ext>
            </a:extLst>
          </p:cNvPr>
          <p:cNvCxnSpPr>
            <a:cxnSpLocks/>
          </p:cNvCxnSpPr>
          <p:nvPr/>
        </p:nvCxnSpPr>
        <p:spPr>
          <a:xfrm>
            <a:off x="3355596" y="1778466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F6AA98-0A00-492D-A016-97212E743081}"/>
              </a:ext>
            </a:extLst>
          </p:cNvPr>
          <p:cNvSpPr/>
          <p:nvPr/>
        </p:nvSpPr>
        <p:spPr>
          <a:xfrm>
            <a:off x="3663497" y="1778466"/>
            <a:ext cx="5281719" cy="398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Additional priorities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Fine-tuning messaging and communications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Clarifying key performance questions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Identifying data gaps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Improving technical tools to support data management and presentation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1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567B8B-99BF-48C6-8C3C-9B5678061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6" y="3405930"/>
            <a:ext cx="1877563" cy="18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30BF-E98C-4010-B99A-395A4F3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60" y="-151002"/>
            <a:ext cx="7609114" cy="1325563"/>
          </a:xfrm>
        </p:spPr>
        <p:txBody>
          <a:bodyPr/>
          <a:lstStyle/>
          <a:p>
            <a:r>
              <a:rPr lang="en-US" sz="2400" dirty="0">
                <a:solidFill>
                  <a:prstClr val="white"/>
                </a:solidFill>
              </a:rPr>
              <a:t>Florida Department of Environmental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EF6B-23AC-4E9A-ACED-B17922A0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943D-350E-496A-9CE6-DF803C94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33D533-0456-4A2C-AC37-6040570CD76A}"/>
              </a:ext>
            </a:extLst>
          </p:cNvPr>
          <p:cNvSpPr txBox="1">
            <a:spLocks/>
          </p:cNvSpPr>
          <p:nvPr/>
        </p:nvSpPr>
        <p:spPr>
          <a:xfrm>
            <a:off x="571239" y="103148"/>
            <a:ext cx="2620771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spc="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20180B-79A7-4C7C-AF3A-B809C4457215}"/>
              </a:ext>
            </a:extLst>
          </p:cNvPr>
          <p:cNvCxnSpPr>
            <a:cxnSpLocks/>
          </p:cNvCxnSpPr>
          <p:nvPr/>
        </p:nvCxnSpPr>
        <p:spPr>
          <a:xfrm>
            <a:off x="3607266" y="1778466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7049A8D-3BF7-4311-B15C-20888A8F1E88}"/>
              </a:ext>
            </a:extLst>
          </p:cNvPr>
          <p:cNvSpPr/>
          <p:nvPr/>
        </p:nvSpPr>
        <p:spPr>
          <a:xfrm>
            <a:off x="3884435" y="1673952"/>
            <a:ext cx="4986076" cy="360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Salesforce integration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Data analytic tools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Connecting events and Communications reporting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Enterprise-wide tracking of campaigns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Shared data, views, and dashboards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F5162FD-DC62-407D-9B38-90EBA7AF0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1" y="3735538"/>
            <a:ext cx="1936526" cy="1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11A9-970E-4981-8DA1-A6B688E2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Florida Department of Environmental Protection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756B-A60B-45C7-958E-8D03AAE91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850" y="1660109"/>
            <a:ext cx="491290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100" dirty="0"/>
              <a:t>Allowed for the development of a Performance Reporting System</a:t>
            </a:r>
          </a:p>
          <a:p>
            <a:pPr marL="457200" lvl="1" indent="0">
              <a:buNone/>
            </a:pPr>
            <a:endParaRPr lang="en-US" sz="2100" dirty="0"/>
          </a:p>
          <a:p>
            <a:pPr lvl="1"/>
            <a:r>
              <a:rPr lang="en-US" sz="2100" dirty="0"/>
              <a:t>Will easily link to other dynamic technology</a:t>
            </a:r>
          </a:p>
          <a:p>
            <a:pPr marL="457200" lvl="1" indent="0">
              <a:buNone/>
            </a:pPr>
            <a:endParaRPr lang="en-US" sz="2100" dirty="0"/>
          </a:p>
          <a:p>
            <a:pPr lvl="1"/>
            <a:r>
              <a:rPr lang="en-US" sz="2100" dirty="0"/>
              <a:t>Will support enterprise project management through Initiatives functions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08A6C-7F3D-4328-AD18-8BABAA9A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7EE6-1B5E-4476-A47F-F921151C9BB7}" type="datetime1">
              <a:rPr lang="en-US" smtClean="0"/>
              <a:t>2018-02-25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F542B-CDF8-434A-8874-2FD3F863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7FF3-1D5B-4AC8-9265-C6C81804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88B2E-B720-4143-BA66-AA8FA2C0EFF9}"/>
              </a:ext>
            </a:extLst>
          </p:cNvPr>
          <p:cNvCxnSpPr>
            <a:cxnSpLocks/>
          </p:cNvCxnSpPr>
          <p:nvPr/>
        </p:nvCxnSpPr>
        <p:spPr>
          <a:xfrm>
            <a:off x="3924138" y="2077231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810A6E8-A842-44B3-BB52-F205E3676039}"/>
              </a:ext>
            </a:extLst>
          </p:cNvPr>
          <p:cNvSpPr txBox="1">
            <a:spLocks/>
          </p:cNvSpPr>
          <p:nvPr/>
        </p:nvSpPr>
        <p:spPr>
          <a:xfrm>
            <a:off x="-148051" y="461295"/>
            <a:ext cx="4423281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pc="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Adaptability</a:t>
            </a:r>
          </a:p>
          <a:p>
            <a:r>
              <a:rPr lang="en-US" spc="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r>
              <a:rPr lang="en-US" spc="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ClearPoint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C532A-7471-4220-8D56-296A63C7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6" y="4001294"/>
            <a:ext cx="3152381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1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30BF-E98C-4010-B99A-395A4F3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60" y="-151002"/>
            <a:ext cx="7609114" cy="1325563"/>
          </a:xfrm>
        </p:spPr>
        <p:txBody>
          <a:bodyPr/>
          <a:lstStyle/>
          <a:p>
            <a:r>
              <a:rPr lang="en-US" sz="2400" dirty="0">
                <a:solidFill>
                  <a:prstClr val="white"/>
                </a:solidFill>
              </a:rPr>
              <a:t>Florida Department of Environmental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EF6B-23AC-4E9A-ACED-B17922A0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943D-350E-496A-9CE6-DF803C94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4D651-F1BA-48FA-9D8E-C45EBFB63D8D}"/>
              </a:ext>
            </a:extLst>
          </p:cNvPr>
          <p:cNvSpPr txBox="1"/>
          <p:nvPr/>
        </p:nvSpPr>
        <p:spPr>
          <a:xfrm>
            <a:off x="234893" y="1417740"/>
            <a:ext cx="8581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Persistence is what makes the impossible possible, the possible likely, and the likely definite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 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-Robert Half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C986A-ADA6-4126-8449-AC0978DD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28949"/>
            <a:ext cx="3636876" cy="36342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16638C-E18B-451E-AEE5-B3BDA31B75A2}"/>
              </a:ext>
            </a:extLst>
          </p:cNvPr>
          <p:cNvSpPr txBox="1"/>
          <p:nvPr/>
        </p:nvSpPr>
        <p:spPr>
          <a:xfrm>
            <a:off x="5051834" y="4246075"/>
            <a:ext cx="346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or comments?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 </a:t>
            </a:r>
            <a:r>
              <a:rPr lang="en-US" dirty="0">
                <a:hlinkClick r:id="rId3"/>
              </a:rPr>
              <a:t>Ashley.Willard@dep.state.fl.us</a:t>
            </a:r>
            <a:r>
              <a:rPr lang="en-US" dirty="0"/>
              <a:t> 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850.245.2208</a:t>
            </a:r>
          </a:p>
        </p:txBody>
      </p:sp>
    </p:spTree>
    <p:extLst>
      <p:ext uri="{BB962C8B-B14F-4D97-AF65-F5344CB8AC3E}">
        <p14:creationId xmlns:p14="http://schemas.microsoft.com/office/powerpoint/2010/main" val="273737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8D78-C7FB-4AFC-83E6-8980B5F3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Florida Department of Environmental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F16D-7794-4626-9C7D-E83D11CA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5138"/>
            <a:ext cx="2057400" cy="365125"/>
          </a:xfrm>
        </p:spPr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28639-675C-450C-8F94-673D9E9A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E73653-41DF-4399-A4B3-E2F161DD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007" y="1619075"/>
            <a:ext cx="5558270" cy="42750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Ashley Willard, MBA, Business Consultant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Florida Department of Environmental Protection</a:t>
            </a:r>
          </a:p>
          <a:p>
            <a:pPr marL="0" indent="0" algn="ctr">
              <a:buNone/>
            </a:pPr>
            <a:r>
              <a:rPr lang="en-US" sz="2000" dirty="0"/>
              <a:t>Office of the Secretary, </a:t>
            </a:r>
          </a:p>
          <a:p>
            <a:pPr marL="0" indent="0" algn="ctr">
              <a:buNone/>
            </a:pPr>
            <a:r>
              <a:rPr lang="en-US" sz="2000" dirty="0"/>
              <a:t>Office of Strategic Initiatives and Development</a:t>
            </a:r>
          </a:p>
          <a:p>
            <a:pPr marL="0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             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FC217-D049-4654-86CD-2914FAFB7AF7}"/>
              </a:ext>
            </a:extLst>
          </p:cNvPr>
          <p:cNvSpPr txBox="1">
            <a:spLocks/>
          </p:cNvSpPr>
          <p:nvPr/>
        </p:nvSpPr>
        <p:spPr>
          <a:xfrm>
            <a:off x="154632" y="1106490"/>
            <a:ext cx="3234520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C8BD54-27AE-467E-AA9D-E3A3F3A1F818}"/>
              </a:ext>
            </a:extLst>
          </p:cNvPr>
          <p:cNvCxnSpPr>
            <a:cxnSpLocks/>
          </p:cNvCxnSpPr>
          <p:nvPr/>
        </p:nvCxnSpPr>
        <p:spPr>
          <a:xfrm>
            <a:off x="3380763" y="2013358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3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7BE8-5135-4FE8-8180-7310CBF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37" y="-117446"/>
            <a:ext cx="7609114" cy="1325563"/>
          </a:xfrm>
        </p:spPr>
        <p:txBody>
          <a:bodyPr>
            <a:normAutofit/>
          </a:bodyPr>
          <a:lstStyle/>
          <a:p>
            <a:r>
              <a:rPr lang="en-US" sz="2400" dirty="0"/>
              <a:t>Florida Department of Environmental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95FBD-38B9-41A8-8851-55DAA294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F70B2-0358-4C34-9B61-65FBA14A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95030B-36B1-4641-8B9B-F8C1F6C20CD5}"/>
              </a:ext>
            </a:extLst>
          </p:cNvPr>
          <p:cNvSpPr txBox="1">
            <a:spLocks/>
          </p:cNvSpPr>
          <p:nvPr/>
        </p:nvSpPr>
        <p:spPr>
          <a:xfrm>
            <a:off x="25878" y="545335"/>
            <a:ext cx="3499431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6600" dirty="0">
                <a:solidFill>
                  <a:schemeClr val="accent1"/>
                </a:solidFill>
              </a:rPr>
              <a:t> </a:t>
            </a: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967291-159A-478C-A6C9-D11F4D7D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24" y="1930017"/>
            <a:ext cx="4783327" cy="4930246"/>
          </a:xfrm>
        </p:spPr>
        <p:txBody>
          <a:bodyPr anchor="ctr">
            <a:normAutofit/>
          </a:bodyPr>
          <a:lstStyle/>
          <a:p>
            <a:pPr lvl="0"/>
            <a:r>
              <a:rPr lang="en-US" sz="2400" dirty="0"/>
              <a:t>About DEP</a:t>
            </a:r>
          </a:p>
          <a:p>
            <a:pPr lvl="0"/>
            <a:r>
              <a:rPr lang="en-US" sz="2400" dirty="0"/>
              <a:t>DEP’s Strategic Planning Journey</a:t>
            </a:r>
          </a:p>
          <a:p>
            <a:pPr lvl="0"/>
            <a:r>
              <a:rPr lang="en-US" sz="2400" dirty="0"/>
              <a:t>Tracking and Reporting</a:t>
            </a:r>
          </a:p>
          <a:p>
            <a:pPr lvl="0"/>
            <a:r>
              <a:rPr lang="en-US" sz="2400" dirty="0"/>
              <a:t>Year One</a:t>
            </a:r>
          </a:p>
          <a:p>
            <a:pPr lvl="0"/>
            <a:r>
              <a:rPr lang="en-US" sz="2400" dirty="0"/>
              <a:t>Our Struggles</a:t>
            </a:r>
          </a:p>
          <a:p>
            <a:pPr lvl="0"/>
            <a:r>
              <a:rPr lang="en-US" sz="2400" dirty="0"/>
              <a:t>The Future</a:t>
            </a:r>
          </a:p>
          <a:p>
            <a:pPr lvl="0"/>
            <a:endParaRPr lang="en-US" sz="24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C7791-C137-4DFB-A408-13BF59340B0B}"/>
              </a:ext>
            </a:extLst>
          </p:cNvPr>
          <p:cNvCxnSpPr>
            <a:cxnSpLocks/>
          </p:cNvCxnSpPr>
          <p:nvPr/>
        </p:nvCxnSpPr>
        <p:spPr>
          <a:xfrm>
            <a:off x="3590488" y="1996580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13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7BE8-5135-4FE8-8180-7310CBF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37" y="-117446"/>
            <a:ext cx="7609114" cy="1325563"/>
          </a:xfrm>
        </p:spPr>
        <p:txBody>
          <a:bodyPr>
            <a:normAutofit/>
          </a:bodyPr>
          <a:lstStyle/>
          <a:p>
            <a:r>
              <a:rPr lang="en-US" sz="2400" dirty="0"/>
              <a:t>Florida Department of Environmental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95FBD-38B9-41A8-8851-55DAA294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F70B2-0358-4C34-9B61-65FBA14A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95030B-36B1-4641-8B9B-F8C1F6C20CD5}"/>
              </a:ext>
            </a:extLst>
          </p:cNvPr>
          <p:cNvSpPr txBox="1">
            <a:spLocks/>
          </p:cNvSpPr>
          <p:nvPr/>
        </p:nvSpPr>
        <p:spPr>
          <a:xfrm>
            <a:off x="232913" y="0"/>
            <a:ext cx="2620771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6600" dirty="0">
                <a:solidFill>
                  <a:schemeClr val="accent1"/>
                </a:solidFill>
              </a:rPr>
              <a:t> </a:t>
            </a:r>
            <a: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967291-159A-478C-A6C9-D11F4D7D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24" y="1144720"/>
            <a:ext cx="4783327" cy="4930246"/>
          </a:xfrm>
        </p:spPr>
        <p:txBody>
          <a:bodyPr anchor="ctr">
            <a:normAutofit/>
          </a:bodyPr>
          <a:lstStyle/>
          <a:p>
            <a:pPr lvl="0"/>
            <a:r>
              <a:rPr lang="en-US" sz="2000" dirty="0"/>
              <a:t>The Florida Department of Environmental Protection is the state’s lead agency for environmental management and stewardship, protecting our air, water and land. DEP is divided into three primary areas:</a:t>
            </a:r>
          </a:p>
          <a:p>
            <a:pPr lvl="0"/>
            <a:r>
              <a:rPr lang="en-US" sz="2100" b="1" dirty="0">
                <a:hlinkClick r:id="rId2"/>
              </a:rPr>
              <a:t>Land and Recreation</a:t>
            </a:r>
            <a:endParaRPr lang="en-US" sz="2100" b="1" dirty="0">
              <a:hlinkClick r:id="rId3"/>
            </a:endParaRPr>
          </a:p>
          <a:p>
            <a:pPr lvl="0"/>
            <a:r>
              <a:rPr lang="en-US" sz="2100" b="1" dirty="0">
                <a:hlinkClick r:id="rId3"/>
              </a:rPr>
              <a:t>Regulatory</a:t>
            </a:r>
            <a:r>
              <a:rPr lang="en-US" sz="2100" dirty="0"/>
              <a:t> programs </a:t>
            </a:r>
          </a:p>
          <a:p>
            <a:pPr lvl="0"/>
            <a:r>
              <a:rPr lang="en-US" sz="2100" b="1" dirty="0">
                <a:hlinkClick r:id="rId4"/>
              </a:rPr>
              <a:t>Ecosystem Restoration</a:t>
            </a:r>
            <a:r>
              <a:rPr lang="en-US" sz="2100" dirty="0"/>
              <a:t> programs</a:t>
            </a:r>
          </a:p>
          <a:p>
            <a:pPr lvl="0"/>
            <a:r>
              <a:rPr lang="en-US" sz="2100" dirty="0"/>
              <a:t>Over 4,000 employees across Florida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8C7791-C137-4DFB-A408-13BF59340B0B}"/>
              </a:ext>
            </a:extLst>
          </p:cNvPr>
          <p:cNvCxnSpPr>
            <a:cxnSpLocks/>
          </p:cNvCxnSpPr>
          <p:nvPr/>
        </p:nvCxnSpPr>
        <p:spPr>
          <a:xfrm>
            <a:off x="3590488" y="1996580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D9FCF23-9921-44A5-B8A2-27423B115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8" y="3037385"/>
            <a:ext cx="2214123" cy="22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D782-03CA-49A3-9B54-C04EB6AB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71" y="-75501"/>
            <a:ext cx="7609114" cy="1325563"/>
          </a:xfrm>
        </p:spPr>
        <p:txBody>
          <a:bodyPr>
            <a:normAutofit/>
          </a:bodyPr>
          <a:lstStyle/>
          <a:p>
            <a:r>
              <a:rPr lang="en-US" sz="2400" dirty="0"/>
              <a:t>Florida Department of Environmental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6B42A-7A59-4A81-9667-2DA548B7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1BCC0-1845-4870-88CE-EC17F5FC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4DF5A-F82D-4AA8-B1F6-ED77BC185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274692"/>
            <a:ext cx="4923809" cy="309850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E694B32-C3DB-4422-802B-40FA76D4F4E5}"/>
              </a:ext>
            </a:extLst>
          </p:cNvPr>
          <p:cNvSpPr/>
          <p:nvPr/>
        </p:nvSpPr>
        <p:spPr>
          <a:xfrm>
            <a:off x="303556" y="5664847"/>
            <a:ext cx="457200" cy="25967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35B030F-BEC2-4EEA-A8CB-45CB0D7715F9}"/>
              </a:ext>
            </a:extLst>
          </p:cNvPr>
          <p:cNvSpPr/>
          <p:nvPr/>
        </p:nvSpPr>
        <p:spPr>
          <a:xfrm>
            <a:off x="303556" y="3318908"/>
            <a:ext cx="457200" cy="25967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79E7F69-2233-46E1-8EC5-001D11BECD40}"/>
              </a:ext>
            </a:extLst>
          </p:cNvPr>
          <p:cNvSpPr/>
          <p:nvPr/>
        </p:nvSpPr>
        <p:spPr>
          <a:xfrm flipH="1">
            <a:off x="8481923" y="2092091"/>
            <a:ext cx="457200" cy="25967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40151-5E69-4B4C-BA5F-F8494D0A7A00}"/>
              </a:ext>
            </a:extLst>
          </p:cNvPr>
          <p:cNvSpPr/>
          <p:nvPr/>
        </p:nvSpPr>
        <p:spPr>
          <a:xfrm>
            <a:off x="816238" y="3251673"/>
            <a:ext cx="24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Leadership engagement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6387D63-E390-454D-969C-A89C38D0FDF7}"/>
              </a:ext>
            </a:extLst>
          </p:cNvPr>
          <p:cNvSpPr/>
          <p:nvPr/>
        </p:nvSpPr>
        <p:spPr>
          <a:xfrm>
            <a:off x="270813" y="4056563"/>
            <a:ext cx="457200" cy="25967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FDA53E7-4933-46A5-A9F7-8A92B2C88423}"/>
              </a:ext>
            </a:extLst>
          </p:cNvPr>
          <p:cNvSpPr/>
          <p:nvPr/>
        </p:nvSpPr>
        <p:spPr>
          <a:xfrm>
            <a:off x="270813" y="4885109"/>
            <a:ext cx="457200" cy="25967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9F0DF-87B6-4BBE-B082-7A64B359AA5D}"/>
              </a:ext>
            </a:extLst>
          </p:cNvPr>
          <p:cNvSpPr/>
          <p:nvPr/>
        </p:nvSpPr>
        <p:spPr>
          <a:xfrm>
            <a:off x="783495" y="4032176"/>
            <a:ext cx="205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Steering Committee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C91B-E77E-40D0-B296-CBD496975718}"/>
              </a:ext>
            </a:extLst>
          </p:cNvPr>
          <p:cNvSpPr/>
          <p:nvPr/>
        </p:nvSpPr>
        <p:spPr>
          <a:xfrm>
            <a:off x="743278" y="4830279"/>
            <a:ext cx="19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Strategic measures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1EC5C1-8D51-489C-92F1-A75BAE60043F}"/>
              </a:ext>
            </a:extLst>
          </p:cNvPr>
          <p:cNvSpPr/>
          <p:nvPr/>
        </p:nvSpPr>
        <p:spPr>
          <a:xfrm>
            <a:off x="4795445" y="1317850"/>
            <a:ext cx="3639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Struggling with developing measures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EDE4B9-365A-4084-89E6-4E2B79149035}"/>
              </a:ext>
            </a:extLst>
          </p:cNvPr>
          <p:cNvSpPr/>
          <p:nvPr/>
        </p:nvSpPr>
        <p:spPr>
          <a:xfrm>
            <a:off x="5916905" y="2037261"/>
            <a:ext cx="248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measure success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679CAF1-9559-417F-8606-2E3A456E5886}"/>
              </a:ext>
            </a:extLst>
          </p:cNvPr>
          <p:cNvSpPr/>
          <p:nvPr/>
        </p:nvSpPr>
        <p:spPr>
          <a:xfrm flipH="1">
            <a:off x="8481923" y="1364331"/>
            <a:ext cx="457200" cy="27637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78F1C8A-2B63-425B-91C7-9A4700A01A43}"/>
              </a:ext>
            </a:extLst>
          </p:cNvPr>
          <p:cNvSpPr/>
          <p:nvPr/>
        </p:nvSpPr>
        <p:spPr>
          <a:xfrm flipH="1">
            <a:off x="8481923" y="2818619"/>
            <a:ext cx="457200" cy="27637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9A1A64-A733-4ACC-A5F1-C6D117D4B733}"/>
              </a:ext>
            </a:extLst>
          </p:cNvPr>
          <p:cNvSpPr/>
          <p:nvPr/>
        </p:nvSpPr>
        <p:spPr>
          <a:xfrm>
            <a:off x="6010971" y="2779922"/>
            <a:ext cx="2424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Develop a Strategy Map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081C82-A7C0-4E45-9184-219952A0FBA1}"/>
              </a:ext>
            </a:extLst>
          </p:cNvPr>
          <p:cNvSpPr/>
          <p:nvPr/>
        </p:nvSpPr>
        <p:spPr>
          <a:xfrm>
            <a:off x="831503" y="5607464"/>
            <a:ext cx="1854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Hiring a facilitator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B599CA-E074-4A5F-B539-57D7181F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9" y="-370907"/>
            <a:ext cx="3718882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8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A73D-26BB-47E3-8045-949FA486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38" y="-167779"/>
            <a:ext cx="7609114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Florida Department of Environmental Protection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CF01B-D9B9-4572-8AA3-5A0D169E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BCD8E-EF02-4781-A4DF-579A6AA3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CFFF72-8962-4312-8BCA-DD41557EC3B8}"/>
              </a:ext>
            </a:extLst>
          </p:cNvPr>
          <p:cNvSpPr txBox="1">
            <a:spLocks/>
          </p:cNvSpPr>
          <p:nvPr/>
        </p:nvSpPr>
        <p:spPr>
          <a:xfrm>
            <a:off x="263175" y="1157784"/>
            <a:ext cx="3318924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 Map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3E2CD-6802-4CC4-BB16-FB48D8FB9445}"/>
              </a:ext>
            </a:extLst>
          </p:cNvPr>
          <p:cNvCxnSpPr>
            <a:cxnSpLocks/>
          </p:cNvCxnSpPr>
          <p:nvPr/>
        </p:nvCxnSpPr>
        <p:spPr>
          <a:xfrm>
            <a:off x="3668363" y="1829750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5F082DC-672E-4CD9-B9EC-9C54B5DC0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675" b="11682"/>
          <a:stretch/>
        </p:blipFill>
        <p:spPr>
          <a:xfrm>
            <a:off x="4102218" y="1205437"/>
            <a:ext cx="4413132" cy="50575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723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3070-CA4B-4C14-B50C-BB0D9EA5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4" y="-148112"/>
            <a:ext cx="7609114" cy="1325563"/>
          </a:xfrm>
        </p:spPr>
        <p:txBody>
          <a:bodyPr/>
          <a:lstStyle/>
          <a:p>
            <a:r>
              <a:rPr lang="en-US" sz="2400" dirty="0">
                <a:solidFill>
                  <a:prstClr val="white"/>
                </a:solidFill>
              </a:rPr>
              <a:t>Florida Department of Environmental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2BF26-D8BC-4CFF-BAD1-BC60FD52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711193"/>
            <a:ext cx="2057400" cy="149070"/>
          </a:xfrm>
        </p:spPr>
        <p:txBody>
          <a:bodyPr/>
          <a:lstStyle/>
          <a:p>
            <a:r>
              <a:rPr lang="en-US" dirty="0"/>
              <a:t>02/28/2018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92D7-4FFB-40B5-9896-C3A9226E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6A1734-789D-423D-9ED0-BA335477CC39}"/>
              </a:ext>
            </a:extLst>
          </p:cNvPr>
          <p:cNvCxnSpPr>
            <a:cxnSpLocks/>
          </p:cNvCxnSpPr>
          <p:nvPr/>
        </p:nvCxnSpPr>
        <p:spPr>
          <a:xfrm>
            <a:off x="3355596" y="1778466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3541B5C-84BB-42A3-8DAB-46B4F95E0AA8}"/>
              </a:ext>
            </a:extLst>
          </p:cNvPr>
          <p:cNvSpPr txBox="1">
            <a:spLocks/>
          </p:cNvSpPr>
          <p:nvPr/>
        </p:nvSpPr>
        <p:spPr>
          <a:xfrm>
            <a:off x="0" y="493275"/>
            <a:ext cx="3515511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and Reporting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575D79-8ED3-4235-845F-182D0425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386" y="1325563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/>
              <a:t>Used Excel</a:t>
            </a:r>
          </a:p>
          <a:p>
            <a:r>
              <a:rPr lang="en-US" sz="2100" dirty="0"/>
              <a:t>Multiple people</a:t>
            </a:r>
          </a:p>
          <a:p>
            <a:r>
              <a:rPr lang="en-US" sz="2100" dirty="0"/>
              <a:t>Using multiple spreadsheets</a:t>
            </a:r>
          </a:p>
          <a:p>
            <a:r>
              <a:rPr lang="en-US" sz="2100" dirty="0"/>
              <a:t>Saved in multiple locations</a:t>
            </a:r>
          </a:p>
          <a:p>
            <a:r>
              <a:rPr lang="en-US" sz="2100" dirty="0"/>
              <a:t>Time consuming</a:t>
            </a:r>
          </a:p>
          <a:p>
            <a:r>
              <a:rPr lang="en-US" sz="2100" dirty="0"/>
              <a:t>Manual aggregation </a:t>
            </a:r>
          </a:p>
          <a:p>
            <a:pPr marL="0" indent="0">
              <a:buNone/>
            </a:pPr>
            <a:endParaRPr lang="en-US" sz="2100" dirty="0"/>
          </a:p>
          <a:p>
            <a:pPr marL="457200" lvl="1" indent="0">
              <a:buNone/>
            </a:pP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      </a:t>
            </a:r>
          </a:p>
        </p:txBody>
      </p:sp>
      <p:pic>
        <p:nvPicPr>
          <p:cNvPr id="5" name="Graphic 4" descr="Bar chart">
            <a:extLst>
              <a:ext uri="{FF2B5EF4-FFF2-40B4-BE49-F238E27FC236}">
                <a16:creationId xmlns:a16="http://schemas.microsoft.com/office/drawing/2014/main" id="{F261D938-71DE-4B8A-A340-B5E457D0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730" y="4183283"/>
            <a:ext cx="1256049" cy="12560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77CDC5-2911-4511-A5E6-942F8EB8B196}"/>
              </a:ext>
            </a:extLst>
          </p:cNvPr>
          <p:cNvSpPr/>
          <p:nvPr/>
        </p:nvSpPr>
        <p:spPr>
          <a:xfrm>
            <a:off x="3723386" y="5732589"/>
            <a:ext cx="4783327" cy="762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lvl="1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se Of Baltimore" pitchFamily="2" charset="0"/>
              </a:rPr>
              <a:t>We needed a solution!</a:t>
            </a:r>
          </a:p>
        </p:txBody>
      </p:sp>
    </p:spTree>
    <p:extLst>
      <p:ext uri="{BB962C8B-B14F-4D97-AF65-F5344CB8AC3E}">
        <p14:creationId xmlns:p14="http://schemas.microsoft.com/office/powerpoint/2010/main" val="193111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ACEE-C893-4985-909A-547DE171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232" y="-109056"/>
            <a:ext cx="7609114" cy="1325563"/>
          </a:xfrm>
        </p:spPr>
        <p:txBody>
          <a:bodyPr/>
          <a:lstStyle/>
          <a:p>
            <a:r>
              <a:rPr lang="en-US" sz="2400" dirty="0">
                <a:solidFill>
                  <a:prstClr val="white"/>
                </a:solidFill>
              </a:rPr>
              <a:t>Florida Department of Environmental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10621-5D13-4CE0-9C6C-E31A083F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7025"/>
            <a:ext cx="2057400" cy="183238"/>
          </a:xfrm>
        </p:spPr>
        <p:txBody>
          <a:bodyPr/>
          <a:lstStyle/>
          <a:p>
            <a:r>
              <a:rPr lang="en-US" dirty="0"/>
              <a:t>02/28/2018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870A-0515-4A43-9466-D6FD3B42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5138"/>
            <a:ext cx="2057400" cy="365125"/>
          </a:xfrm>
        </p:spPr>
        <p:txBody>
          <a:bodyPr/>
          <a:lstStyle/>
          <a:p>
            <a:fld id="{77BC0C64-94FA-44B3-9573-88BE3BEAC04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C03D9DB-4C9E-46C3-918B-A0A9E50D9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805218"/>
              </p:ext>
            </p:extLst>
          </p:nvPr>
        </p:nvGraphicFramePr>
        <p:xfrm>
          <a:off x="3860921" y="1546203"/>
          <a:ext cx="4757425" cy="401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064F20D-6286-4E4A-A349-1B65372FCA34}"/>
              </a:ext>
            </a:extLst>
          </p:cNvPr>
          <p:cNvSpPr txBox="1">
            <a:spLocks/>
          </p:cNvSpPr>
          <p:nvPr/>
        </p:nvSpPr>
        <p:spPr>
          <a:xfrm>
            <a:off x="280827" y="940807"/>
            <a:ext cx="299087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a Solution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6F6C9E-3189-4775-9BD4-75BDF88638CD}"/>
              </a:ext>
            </a:extLst>
          </p:cNvPr>
          <p:cNvCxnSpPr>
            <a:cxnSpLocks/>
          </p:cNvCxnSpPr>
          <p:nvPr/>
        </p:nvCxnSpPr>
        <p:spPr>
          <a:xfrm>
            <a:off x="3355596" y="1778466"/>
            <a:ext cx="0" cy="32549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F07F-F1DA-41C6-AE57-BBC13C2F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36" y="-86264"/>
            <a:ext cx="8237764" cy="1325563"/>
          </a:xfrm>
        </p:spPr>
        <p:txBody>
          <a:bodyPr>
            <a:normAutofit/>
          </a:bodyPr>
          <a:lstStyle/>
          <a:p>
            <a:r>
              <a:rPr lang="en-US" sz="2400" dirty="0"/>
              <a:t>Florida Department of Environmental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028F6-8F7F-40AD-8F19-A3B68977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F1B79-10C7-445A-80E7-3E4733F5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856ACE47-43B1-4CE0-BB3A-F25D71867D41}"/>
              </a:ext>
            </a:extLst>
          </p:cNvPr>
          <p:cNvSpPr>
            <a:spLocks/>
          </p:cNvSpPr>
          <p:nvPr/>
        </p:nvSpPr>
        <p:spPr bwMode="auto">
          <a:xfrm>
            <a:off x="2441189" y="3082400"/>
            <a:ext cx="1715733" cy="1719742"/>
          </a:xfrm>
          <a:custGeom>
            <a:avLst/>
            <a:gdLst>
              <a:gd name="T0" fmla="*/ 3128 w 3427"/>
              <a:gd name="T1" fmla="*/ 1726 h 3429"/>
              <a:gd name="T2" fmla="*/ 3299 w 3427"/>
              <a:gd name="T3" fmla="*/ 1697 h 3429"/>
              <a:gd name="T4" fmla="*/ 3422 w 3427"/>
              <a:gd name="T5" fmla="*/ 1494 h 3429"/>
              <a:gd name="T6" fmla="*/ 3388 w 3427"/>
              <a:gd name="T7" fmla="*/ 1241 h 3429"/>
              <a:gd name="T8" fmla="*/ 3269 w 3427"/>
              <a:gd name="T9" fmla="*/ 1069 h 3429"/>
              <a:gd name="T10" fmla="*/ 3082 w 3427"/>
              <a:gd name="T11" fmla="*/ 978 h 3429"/>
              <a:gd name="T12" fmla="*/ 2973 w 3427"/>
              <a:gd name="T13" fmla="*/ 993 h 3429"/>
              <a:gd name="T14" fmla="*/ 2728 w 3427"/>
              <a:gd name="T15" fmla="*/ 1092 h 3429"/>
              <a:gd name="T16" fmla="*/ 2531 w 3427"/>
              <a:gd name="T17" fmla="*/ 1074 h 3429"/>
              <a:gd name="T18" fmla="*/ 2451 w 3427"/>
              <a:gd name="T19" fmla="*/ 919 h 3429"/>
              <a:gd name="T20" fmla="*/ 2482 w 3427"/>
              <a:gd name="T21" fmla="*/ 547 h 3429"/>
              <a:gd name="T22" fmla="*/ 2481 w 3427"/>
              <a:gd name="T23" fmla="*/ 95 h 3429"/>
              <a:gd name="T24" fmla="*/ 1885 w 3427"/>
              <a:gd name="T25" fmla="*/ 2 h 3429"/>
              <a:gd name="T26" fmla="*/ 1704 w 3427"/>
              <a:gd name="T27" fmla="*/ 41 h 3429"/>
              <a:gd name="T28" fmla="*/ 1682 w 3427"/>
              <a:gd name="T29" fmla="*/ 137 h 3429"/>
              <a:gd name="T30" fmla="*/ 1775 w 3427"/>
              <a:gd name="T31" fmla="*/ 373 h 3429"/>
              <a:gd name="T32" fmla="*/ 1805 w 3427"/>
              <a:gd name="T33" fmla="*/ 593 h 3429"/>
              <a:gd name="T34" fmla="*/ 1619 w 3427"/>
              <a:gd name="T35" fmla="*/ 864 h 3429"/>
              <a:gd name="T36" fmla="*/ 1412 w 3427"/>
              <a:gd name="T37" fmla="*/ 961 h 3429"/>
              <a:gd name="T38" fmla="*/ 1272 w 3427"/>
              <a:gd name="T39" fmla="*/ 979 h 3429"/>
              <a:gd name="T40" fmla="*/ 1073 w 3427"/>
              <a:gd name="T41" fmla="*/ 936 h 3429"/>
              <a:gd name="T42" fmla="*/ 924 w 3427"/>
              <a:gd name="T43" fmla="*/ 795 h 3429"/>
              <a:gd name="T44" fmla="*/ 890 w 3427"/>
              <a:gd name="T45" fmla="*/ 619 h 3429"/>
              <a:gd name="T46" fmla="*/ 923 w 3427"/>
              <a:gd name="T47" fmla="*/ 245 h 3429"/>
              <a:gd name="T48" fmla="*/ 876 w 3427"/>
              <a:gd name="T49" fmla="*/ 73 h 3429"/>
              <a:gd name="T50" fmla="*/ 726 w 3427"/>
              <a:gd name="T51" fmla="*/ 12 h 3429"/>
              <a:gd name="T52" fmla="*/ 120 w 3427"/>
              <a:gd name="T53" fmla="*/ 118 h 3429"/>
              <a:gd name="T54" fmla="*/ 13 w 3427"/>
              <a:gd name="T55" fmla="*/ 730 h 3429"/>
              <a:gd name="T56" fmla="*/ 13 w 3427"/>
              <a:gd name="T57" fmla="*/ 946 h 3429"/>
              <a:gd name="T58" fmla="*/ 78 w 3427"/>
              <a:gd name="T59" fmla="*/ 1021 h 3429"/>
              <a:gd name="T60" fmla="*/ 254 w 3427"/>
              <a:gd name="T61" fmla="*/ 974 h 3429"/>
              <a:gd name="T62" fmla="*/ 436 w 3427"/>
              <a:gd name="T63" fmla="*/ 903 h 3429"/>
              <a:gd name="T64" fmla="*/ 617 w 3427"/>
              <a:gd name="T65" fmla="*/ 903 h 3429"/>
              <a:gd name="T66" fmla="*/ 838 w 3427"/>
              <a:gd name="T67" fmla="*/ 1049 h 3429"/>
              <a:gd name="T68" fmla="*/ 952 w 3427"/>
              <a:gd name="T69" fmla="*/ 1254 h 3429"/>
              <a:gd name="T70" fmla="*/ 950 w 3427"/>
              <a:gd name="T71" fmla="*/ 1598 h 3429"/>
              <a:gd name="T72" fmla="*/ 773 w 3427"/>
              <a:gd name="T73" fmla="*/ 1790 h 3429"/>
              <a:gd name="T74" fmla="*/ 524 w 3427"/>
              <a:gd name="T75" fmla="*/ 1811 h 3429"/>
              <a:gd name="T76" fmla="*/ 179 w 3427"/>
              <a:gd name="T77" fmla="*/ 1782 h 3429"/>
              <a:gd name="T78" fmla="*/ 45 w 3427"/>
              <a:gd name="T79" fmla="*/ 1858 h 3429"/>
              <a:gd name="T80" fmla="*/ 16 w 3427"/>
              <a:gd name="T81" fmla="*/ 2005 h 3429"/>
              <a:gd name="T82" fmla="*/ 257 w 3427"/>
              <a:gd name="T83" fmla="*/ 2535 h 3429"/>
              <a:gd name="T84" fmla="*/ 732 w 3427"/>
              <a:gd name="T85" fmla="*/ 2462 h 3429"/>
              <a:gd name="T86" fmla="*/ 921 w 3427"/>
              <a:gd name="T87" fmla="*/ 2532 h 3429"/>
              <a:gd name="T88" fmla="*/ 1007 w 3427"/>
              <a:gd name="T89" fmla="*/ 2709 h 3429"/>
              <a:gd name="T90" fmla="*/ 977 w 3427"/>
              <a:gd name="T91" fmla="*/ 3055 h 3429"/>
              <a:gd name="T92" fmla="*/ 1000 w 3427"/>
              <a:gd name="T93" fmla="*/ 3293 h 3429"/>
              <a:gd name="T94" fmla="*/ 1116 w 3427"/>
              <a:gd name="T95" fmla="*/ 3398 h 3429"/>
              <a:gd name="T96" fmla="*/ 1271 w 3427"/>
              <a:gd name="T97" fmla="*/ 3429 h 3429"/>
              <a:gd name="T98" fmla="*/ 1496 w 3427"/>
              <a:gd name="T99" fmla="*/ 3374 h 3429"/>
              <a:gd name="T100" fmla="*/ 1696 w 3427"/>
              <a:gd name="T101" fmla="*/ 3179 h 3429"/>
              <a:gd name="T102" fmla="*/ 1708 w 3427"/>
              <a:gd name="T103" fmla="*/ 2977 h 3429"/>
              <a:gd name="T104" fmla="*/ 1609 w 3427"/>
              <a:gd name="T105" fmla="*/ 2730 h 3429"/>
              <a:gd name="T106" fmla="*/ 1607 w 3427"/>
              <a:gd name="T107" fmla="*/ 2565 h 3429"/>
              <a:gd name="T108" fmla="*/ 1737 w 3427"/>
              <a:gd name="T109" fmla="*/ 2464 h 3429"/>
              <a:gd name="T110" fmla="*/ 1892 w 3427"/>
              <a:gd name="T111" fmla="*/ 2453 h 3429"/>
              <a:gd name="T112" fmla="*/ 2476 w 3427"/>
              <a:gd name="T113" fmla="*/ 2542 h 3429"/>
              <a:gd name="T114" fmla="*/ 2463 w 3427"/>
              <a:gd name="T115" fmla="*/ 2016 h 3429"/>
              <a:gd name="T116" fmla="*/ 2507 w 3427"/>
              <a:gd name="T117" fmla="*/ 1808 h 3429"/>
              <a:gd name="T118" fmla="*/ 2653 w 3427"/>
              <a:gd name="T119" fmla="*/ 1706 h 3429"/>
              <a:gd name="T120" fmla="*/ 2823 w 3427"/>
              <a:gd name="T121" fmla="*/ 1698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7" h="3429">
                <a:moveTo>
                  <a:pt x="2823" y="1698"/>
                </a:moveTo>
                <a:lnTo>
                  <a:pt x="2906" y="1711"/>
                </a:lnTo>
                <a:lnTo>
                  <a:pt x="3060" y="1724"/>
                </a:lnTo>
                <a:lnTo>
                  <a:pt x="3128" y="1726"/>
                </a:lnTo>
                <a:lnTo>
                  <a:pt x="3192" y="1724"/>
                </a:lnTo>
                <a:lnTo>
                  <a:pt x="3261" y="1714"/>
                </a:lnTo>
                <a:lnTo>
                  <a:pt x="3272" y="1710"/>
                </a:lnTo>
                <a:lnTo>
                  <a:pt x="3299" y="1697"/>
                </a:lnTo>
                <a:lnTo>
                  <a:pt x="3344" y="1661"/>
                </a:lnTo>
                <a:lnTo>
                  <a:pt x="3381" y="1614"/>
                </a:lnTo>
                <a:lnTo>
                  <a:pt x="3407" y="1557"/>
                </a:lnTo>
                <a:lnTo>
                  <a:pt x="3422" y="1494"/>
                </a:lnTo>
                <a:lnTo>
                  <a:pt x="3427" y="1425"/>
                </a:lnTo>
                <a:lnTo>
                  <a:pt x="3420" y="1352"/>
                </a:lnTo>
                <a:lnTo>
                  <a:pt x="3401" y="1278"/>
                </a:lnTo>
                <a:lnTo>
                  <a:pt x="3388" y="1241"/>
                </a:lnTo>
                <a:lnTo>
                  <a:pt x="3375" y="1212"/>
                </a:lnTo>
                <a:lnTo>
                  <a:pt x="3344" y="1159"/>
                </a:lnTo>
                <a:lnTo>
                  <a:pt x="3308" y="1110"/>
                </a:lnTo>
                <a:lnTo>
                  <a:pt x="3269" y="1069"/>
                </a:lnTo>
                <a:lnTo>
                  <a:pt x="3224" y="1034"/>
                </a:lnTo>
                <a:lnTo>
                  <a:pt x="3179" y="1007"/>
                </a:lnTo>
                <a:lnTo>
                  <a:pt x="3131" y="987"/>
                </a:lnTo>
                <a:lnTo>
                  <a:pt x="3082" y="978"/>
                </a:lnTo>
                <a:lnTo>
                  <a:pt x="3057" y="977"/>
                </a:lnTo>
                <a:lnTo>
                  <a:pt x="3036" y="978"/>
                </a:lnTo>
                <a:lnTo>
                  <a:pt x="2994" y="986"/>
                </a:lnTo>
                <a:lnTo>
                  <a:pt x="2973" y="993"/>
                </a:lnTo>
                <a:lnTo>
                  <a:pt x="2941" y="1007"/>
                </a:lnTo>
                <a:lnTo>
                  <a:pt x="2896" y="1024"/>
                </a:lnTo>
                <a:lnTo>
                  <a:pt x="2819" y="1054"/>
                </a:lnTo>
                <a:lnTo>
                  <a:pt x="2728" y="1092"/>
                </a:lnTo>
                <a:lnTo>
                  <a:pt x="2697" y="1104"/>
                </a:lnTo>
                <a:lnTo>
                  <a:pt x="2635" y="1111"/>
                </a:lnTo>
                <a:lnTo>
                  <a:pt x="2579" y="1102"/>
                </a:lnTo>
                <a:lnTo>
                  <a:pt x="2531" y="1074"/>
                </a:lnTo>
                <a:lnTo>
                  <a:pt x="2510" y="1054"/>
                </a:lnTo>
                <a:lnTo>
                  <a:pt x="2492" y="1033"/>
                </a:lnTo>
                <a:lnTo>
                  <a:pt x="2467" y="981"/>
                </a:lnTo>
                <a:lnTo>
                  <a:pt x="2451" y="919"/>
                </a:lnTo>
                <a:lnTo>
                  <a:pt x="2447" y="847"/>
                </a:lnTo>
                <a:lnTo>
                  <a:pt x="2450" y="809"/>
                </a:lnTo>
                <a:lnTo>
                  <a:pt x="2459" y="722"/>
                </a:lnTo>
                <a:lnTo>
                  <a:pt x="2482" y="547"/>
                </a:lnTo>
                <a:lnTo>
                  <a:pt x="2511" y="373"/>
                </a:lnTo>
                <a:lnTo>
                  <a:pt x="2545" y="200"/>
                </a:lnTo>
                <a:lnTo>
                  <a:pt x="2565" y="114"/>
                </a:lnTo>
                <a:lnTo>
                  <a:pt x="2481" y="95"/>
                </a:lnTo>
                <a:lnTo>
                  <a:pt x="2312" y="62"/>
                </a:lnTo>
                <a:lnTo>
                  <a:pt x="2142" y="34"/>
                </a:lnTo>
                <a:lnTo>
                  <a:pt x="1971" y="11"/>
                </a:lnTo>
                <a:lnTo>
                  <a:pt x="1885" y="2"/>
                </a:lnTo>
                <a:lnTo>
                  <a:pt x="1851" y="0"/>
                </a:lnTo>
                <a:lnTo>
                  <a:pt x="1791" y="4"/>
                </a:lnTo>
                <a:lnTo>
                  <a:pt x="1741" y="18"/>
                </a:lnTo>
                <a:lnTo>
                  <a:pt x="1704" y="41"/>
                </a:lnTo>
                <a:lnTo>
                  <a:pt x="1691" y="57"/>
                </a:lnTo>
                <a:lnTo>
                  <a:pt x="1684" y="70"/>
                </a:lnTo>
                <a:lnTo>
                  <a:pt x="1678" y="97"/>
                </a:lnTo>
                <a:lnTo>
                  <a:pt x="1682" y="137"/>
                </a:lnTo>
                <a:lnTo>
                  <a:pt x="1690" y="160"/>
                </a:lnTo>
                <a:lnTo>
                  <a:pt x="1727" y="252"/>
                </a:lnTo>
                <a:lnTo>
                  <a:pt x="1757" y="328"/>
                </a:lnTo>
                <a:lnTo>
                  <a:pt x="1775" y="373"/>
                </a:lnTo>
                <a:lnTo>
                  <a:pt x="1789" y="406"/>
                </a:lnTo>
                <a:lnTo>
                  <a:pt x="1802" y="443"/>
                </a:lnTo>
                <a:lnTo>
                  <a:pt x="1812" y="517"/>
                </a:lnTo>
                <a:lnTo>
                  <a:pt x="1805" y="593"/>
                </a:lnTo>
                <a:lnTo>
                  <a:pt x="1780" y="668"/>
                </a:lnTo>
                <a:lnTo>
                  <a:pt x="1741" y="739"/>
                </a:lnTo>
                <a:lnTo>
                  <a:pt x="1686" y="806"/>
                </a:lnTo>
                <a:lnTo>
                  <a:pt x="1619" y="864"/>
                </a:lnTo>
                <a:lnTo>
                  <a:pt x="1539" y="913"/>
                </a:lnTo>
                <a:lnTo>
                  <a:pt x="1495" y="933"/>
                </a:lnTo>
                <a:lnTo>
                  <a:pt x="1467" y="945"/>
                </a:lnTo>
                <a:lnTo>
                  <a:pt x="1412" y="961"/>
                </a:lnTo>
                <a:lnTo>
                  <a:pt x="1356" y="973"/>
                </a:lnTo>
                <a:lnTo>
                  <a:pt x="1300" y="979"/>
                </a:lnTo>
                <a:lnTo>
                  <a:pt x="1272" y="979"/>
                </a:lnTo>
                <a:lnTo>
                  <a:pt x="1272" y="979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7"/>
                </a:lnTo>
                <a:lnTo>
                  <a:pt x="1073" y="936"/>
                </a:lnTo>
                <a:lnTo>
                  <a:pt x="1028" y="909"/>
                </a:lnTo>
                <a:lnTo>
                  <a:pt x="986" y="877"/>
                </a:lnTo>
                <a:lnTo>
                  <a:pt x="952" y="839"/>
                </a:lnTo>
                <a:lnTo>
                  <a:pt x="924" y="795"/>
                </a:lnTo>
                <a:lnTo>
                  <a:pt x="914" y="771"/>
                </a:lnTo>
                <a:lnTo>
                  <a:pt x="906" y="753"/>
                </a:lnTo>
                <a:lnTo>
                  <a:pt x="896" y="706"/>
                </a:lnTo>
                <a:lnTo>
                  <a:pt x="890" y="619"/>
                </a:lnTo>
                <a:lnTo>
                  <a:pt x="894" y="483"/>
                </a:lnTo>
                <a:lnTo>
                  <a:pt x="909" y="341"/>
                </a:lnTo>
                <a:lnTo>
                  <a:pt x="919" y="276"/>
                </a:lnTo>
                <a:lnTo>
                  <a:pt x="923" y="245"/>
                </a:lnTo>
                <a:lnTo>
                  <a:pt x="922" y="188"/>
                </a:lnTo>
                <a:lnTo>
                  <a:pt x="912" y="136"/>
                </a:lnTo>
                <a:lnTo>
                  <a:pt x="891" y="91"/>
                </a:lnTo>
                <a:lnTo>
                  <a:pt x="876" y="73"/>
                </a:lnTo>
                <a:lnTo>
                  <a:pt x="861" y="56"/>
                </a:lnTo>
                <a:lnTo>
                  <a:pt x="823" y="31"/>
                </a:lnTo>
                <a:lnTo>
                  <a:pt x="777" y="17"/>
                </a:lnTo>
                <a:lnTo>
                  <a:pt x="726" y="12"/>
                </a:lnTo>
                <a:lnTo>
                  <a:pt x="698" y="16"/>
                </a:lnTo>
                <a:lnTo>
                  <a:pt x="554" y="34"/>
                </a:lnTo>
                <a:lnTo>
                  <a:pt x="264" y="86"/>
                </a:lnTo>
                <a:lnTo>
                  <a:pt x="120" y="118"/>
                </a:lnTo>
                <a:lnTo>
                  <a:pt x="100" y="204"/>
                </a:lnTo>
                <a:lnTo>
                  <a:pt x="65" y="378"/>
                </a:lnTo>
                <a:lnTo>
                  <a:pt x="36" y="554"/>
                </a:lnTo>
                <a:lnTo>
                  <a:pt x="13" y="730"/>
                </a:lnTo>
                <a:lnTo>
                  <a:pt x="4" y="818"/>
                </a:lnTo>
                <a:lnTo>
                  <a:pt x="0" y="847"/>
                </a:lnTo>
                <a:lnTo>
                  <a:pt x="3" y="899"/>
                </a:lnTo>
                <a:lnTo>
                  <a:pt x="13" y="946"/>
                </a:lnTo>
                <a:lnTo>
                  <a:pt x="30" y="982"/>
                </a:lnTo>
                <a:lnTo>
                  <a:pt x="41" y="996"/>
                </a:lnTo>
                <a:lnTo>
                  <a:pt x="52" y="1007"/>
                </a:lnTo>
                <a:lnTo>
                  <a:pt x="78" y="1021"/>
                </a:lnTo>
                <a:lnTo>
                  <a:pt x="109" y="1025"/>
                </a:lnTo>
                <a:lnTo>
                  <a:pt x="143" y="1019"/>
                </a:lnTo>
                <a:lnTo>
                  <a:pt x="161" y="1013"/>
                </a:lnTo>
                <a:lnTo>
                  <a:pt x="254" y="974"/>
                </a:lnTo>
                <a:lnTo>
                  <a:pt x="332" y="943"/>
                </a:lnTo>
                <a:lnTo>
                  <a:pt x="376" y="927"/>
                </a:lnTo>
                <a:lnTo>
                  <a:pt x="408" y="913"/>
                </a:lnTo>
                <a:lnTo>
                  <a:pt x="436" y="903"/>
                </a:lnTo>
                <a:lnTo>
                  <a:pt x="494" y="892"/>
                </a:lnTo>
                <a:lnTo>
                  <a:pt x="525" y="891"/>
                </a:lnTo>
                <a:lnTo>
                  <a:pt x="556" y="892"/>
                </a:lnTo>
                <a:lnTo>
                  <a:pt x="617" y="903"/>
                </a:lnTo>
                <a:lnTo>
                  <a:pt x="677" y="926"/>
                </a:lnTo>
                <a:lnTo>
                  <a:pt x="734" y="958"/>
                </a:lnTo>
                <a:lnTo>
                  <a:pt x="788" y="999"/>
                </a:lnTo>
                <a:lnTo>
                  <a:pt x="838" y="1049"/>
                </a:lnTo>
                <a:lnTo>
                  <a:pt x="882" y="1107"/>
                </a:lnTo>
                <a:lnTo>
                  <a:pt x="919" y="1173"/>
                </a:lnTo>
                <a:lnTo>
                  <a:pt x="934" y="1208"/>
                </a:lnTo>
                <a:lnTo>
                  <a:pt x="952" y="1254"/>
                </a:lnTo>
                <a:lnTo>
                  <a:pt x="974" y="1344"/>
                </a:lnTo>
                <a:lnTo>
                  <a:pt x="980" y="1434"/>
                </a:lnTo>
                <a:lnTo>
                  <a:pt x="972" y="1519"/>
                </a:lnTo>
                <a:lnTo>
                  <a:pt x="950" y="1598"/>
                </a:lnTo>
                <a:lnTo>
                  <a:pt x="915" y="1668"/>
                </a:lnTo>
                <a:lnTo>
                  <a:pt x="867" y="1727"/>
                </a:lnTo>
                <a:lnTo>
                  <a:pt x="807" y="1773"/>
                </a:lnTo>
                <a:lnTo>
                  <a:pt x="773" y="1790"/>
                </a:lnTo>
                <a:lnTo>
                  <a:pt x="742" y="1800"/>
                </a:lnTo>
                <a:lnTo>
                  <a:pt x="653" y="1811"/>
                </a:lnTo>
                <a:lnTo>
                  <a:pt x="595" y="1812"/>
                </a:lnTo>
                <a:lnTo>
                  <a:pt x="524" y="1811"/>
                </a:lnTo>
                <a:lnTo>
                  <a:pt x="362" y="1797"/>
                </a:lnTo>
                <a:lnTo>
                  <a:pt x="277" y="1784"/>
                </a:lnTo>
                <a:lnTo>
                  <a:pt x="243" y="1779"/>
                </a:lnTo>
                <a:lnTo>
                  <a:pt x="179" y="1782"/>
                </a:lnTo>
                <a:lnTo>
                  <a:pt x="122" y="1797"/>
                </a:lnTo>
                <a:lnTo>
                  <a:pt x="75" y="1824"/>
                </a:lnTo>
                <a:lnTo>
                  <a:pt x="58" y="1842"/>
                </a:lnTo>
                <a:lnTo>
                  <a:pt x="45" y="1858"/>
                </a:lnTo>
                <a:lnTo>
                  <a:pt x="26" y="1893"/>
                </a:lnTo>
                <a:lnTo>
                  <a:pt x="16" y="1935"/>
                </a:lnTo>
                <a:lnTo>
                  <a:pt x="14" y="1980"/>
                </a:lnTo>
                <a:lnTo>
                  <a:pt x="16" y="2005"/>
                </a:lnTo>
                <a:lnTo>
                  <a:pt x="35" y="2145"/>
                </a:lnTo>
                <a:lnTo>
                  <a:pt x="84" y="2427"/>
                </a:lnTo>
                <a:lnTo>
                  <a:pt x="116" y="2566"/>
                </a:lnTo>
                <a:lnTo>
                  <a:pt x="257" y="2535"/>
                </a:lnTo>
                <a:lnTo>
                  <a:pt x="543" y="2484"/>
                </a:lnTo>
                <a:lnTo>
                  <a:pt x="687" y="2466"/>
                </a:lnTo>
                <a:lnTo>
                  <a:pt x="710" y="2464"/>
                </a:lnTo>
                <a:lnTo>
                  <a:pt x="732" y="2462"/>
                </a:lnTo>
                <a:lnTo>
                  <a:pt x="764" y="2464"/>
                </a:lnTo>
                <a:lnTo>
                  <a:pt x="824" y="2475"/>
                </a:lnTo>
                <a:lnTo>
                  <a:pt x="875" y="2498"/>
                </a:lnTo>
                <a:lnTo>
                  <a:pt x="921" y="2532"/>
                </a:lnTo>
                <a:lnTo>
                  <a:pt x="941" y="2553"/>
                </a:lnTo>
                <a:lnTo>
                  <a:pt x="961" y="2579"/>
                </a:lnTo>
                <a:lnTo>
                  <a:pt x="990" y="2640"/>
                </a:lnTo>
                <a:lnTo>
                  <a:pt x="1007" y="2709"/>
                </a:lnTo>
                <a:lnTo>
                  <a:pt x="1008" y="2785"/>
                </a:lnTo>
                <a:lnTo>
                  <a:pt x="1003" y="2825"/>
                </a:lnTo>
                <a:lnTo>
                  <a:pt x="990" y="2908"/>
                </a:lnTo>
                <a:lnTo>
                  <a:pt x="977" y="3055"/>
                </a:lnTo>
                <a:lnTo>
                  <a:pt x="976" y="3171"/>
                </a:lnTo>
                <a:lnTo>
                  <a:pt x="984" y="3252"/>
                </a:lnTo>
                <a:lnTo>
                  <a:pt x="992" y="3275"/>
                </a:lnTo>
                <a:lnTo>
                  <a:pt x="1000" y="3293"/>
                </a:lnTo>
                <a:lnTo>
                  <a:pt x="1022" y="3325"/>
                </a:lnTo>
                <a:lnTo>
                  <a:pt x="1047" y="3353"/>
                </a:lnTo>
                <a:lnTo>
                  <a:pt x="1080" y="3377"/>
                </a:lnTo>
                <a:lnTo>
                  <a:pt x="1116" y="3398"/>
                </a:lnTo>
                <a:lnTo>
                  <a:pt x="1156" y="3413"/>
                </a:lnTo>
                <a:lnTo>
                  <a:pt x="1200" y="3424"/>
                </a:lnTo>
                <a:lnTo>
                  <a:pt x="1247" y="3429"/>
                </a:lnTo>
                <a:lnTo>
                  <a:pt x="1271" y="3429"/>
                </a:lnTo>
                <a:lnTo>
                  <a:pt x="1319" y="3428"/>
                </a:lnTo>
                <a:lnTo>
                  <a:pt x="1414" y="3408"/>
                </a:lnTo>
                <a:lnTo>
                  <a:pt x="1460" y="3390"/>
                </a:lnTo>
                <a:lnTo>
                  <a:pt x="1496" y="3374"/>
                </a:lnTo>
                <a:lnTo>
                  <a:pt x="1562" y="3334"/>
                </a:lnTo>
                <a:lnTo>
                  <a:pt x="1618" y="3288"/>
                </a:lnTo>
                <a:lnTo>
                  <a:pt x="1663" y="3235"/>
                </a:lnTo>
                <a:lnTo>
                  <a:pt x="1696" y="3179"/>
                </a:lnTo>
                <a:lnTo>
                  <a:pt x="1718" y="3120"/>
                </a:lnTo>
                <a:lnTo>
                  <a:pt x="1725" y="3062"/>
                </a:lnTo>
                <a:lnTo>
                  <a:pt x="1718" y="3004"/>
                </a:lnTo>
                <a:lnTo>
                  <a:pt x="1708" y="2977"/>
                </a:lnTo>
                <a:lnTo>
                  <a:pt x="1694" y="2944"/>
                </a:lnTo>
                <a:lnTo>
                  <a:pt x="1678" y="2899"/>
                </a:lnTo>
                <a:lnTo>
                  <a:pt x="1648" y="2822"/>
                </a:lnTo>
                <a:lnTo>
                  <a:pt x="1609" y="2730"/>
                </a:lnTo>
                <a:lnTo>
                  <a:pt x="1600" y="2705"/>
                </a:lnTo>
                <a:lnTo>
                  <a:pt x="1591" y="2655"/>
                </a:lnTo>
                <a:lnTo>
                  <a:pt x="1593" y="2609"/>
                </a:lnTo>
                <a:lnTo>
                  <a:pt x="1607" y="2565"/>
                </a:lnTo>
                <a:lnTo>
                  <a:pt x="1619" y="2545"/>
                </a:lnTo>
                <a:lnTo>
                  <a:pt x="1635" y="2524"/>
                </a:lnTo>
                <a:lnTo>
                  <a:pt x="1680" y="2488"/>
                </a:lnTo>
                <a:lnTo>
                  <a:pt x="1737" y="2464"/>
                </a:lnTo>
                <a:lnTo>
                  <a:pt x="1804" y="2451"/>
                </a:lnTo>
                <a:lnTo>
                  <a:pt x="1841" y="2450"/>
                </a:lnTo>
                <a:lnTo>
                  <a:pt x="1866" y="2450"/>
                </a:lnTo>
                <a:lnTo>
                  <a:pt x="1892" y="2453"/>
                </a:lnTo>
                <a:lnTo>
                  <a:pt x="1975" y="2461"/>
                </a:lnTo>
                <a:lnTo>
                  <a:pt x="2142" y="2483"/>
                </a:lnTo>
                <a:lnTo>
                  <a:pt x="2309" y="2510"/>
                </a:lnTo>
                <a:lnTo>
                  <a:pt x="2476" y="2542"/>
                </a:lnTo>
                <a:lnTo>
                  <a:pt x="2559" y="2561"/>
                </a:lnTo>
                <a:lnTo>
                  <a:pt x="2529" y="2425"/>
                </a:lnTo>
                <a:lnTo>
                  <a:pt x="2481" y="2152"/>
                </a:lnTo>
                <a:lnTo>
                  <a:pt x="2463" y="2016"/>
                </a:lnTo>
                <a:lnTo>
                  <a:pt x="2460" y="1981"/>
                </a:lnTo>
                <a:lnTo>
                  <a:pt x="2464" y="1917"/>
                </a:lnTo>
                <a:lnTo>
                  <a:pt x="2480" y="1859"/>
                </a:lnTo>
                <a:lnTo>
                  <a:pt x="2507" y="1808"/>
                </a:lnTo>
                <a:lnTo>
                  <a:pt x="2526" y="1785"/>
                </a:lnTo>
                <a:lnTo>
                  <a:pt x="2546" y="1764"/>
                </a:lnTo>
                <a:lnTo>
                  <a:pt x="2596" y="1729"/>
                </a:lnTo>
                <a:lnTo>
                  <a:pt x="2653" y="1706"/>
                </a:lnTo>
                <a:lnTo>
                  <a:pt x="2718" y="1694"/>
                </a:lnTo>
                <a:lnTo>
                  <a:pt x="2753" y="1693"/>
                </a:lnTo>
                <a:lnTo>
                  <a:pt x="2788" y="1694"/>
                </a:lnTo>
                <a:lnTo>
                  <a:pt x="2823" y="16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36">
            <a:extLst>
              <a:ext uri="{FF2B5EF4-FFF2-40B4-BE49-F238E27FC236}">
                <a16:creationId xmlns:a16="http://schemas.microsoft.com/office/drawing/2014/main" id="{D7A1E441-CE5A-4712-B155-C54A26173665}"/>
              </a:ext>
            </a:extLst>
          </p:cNvPr>
          <p:cNvSpPr>
            <a:spLocks/>
          </p:cNvSpPr>
          <p:nvPr/>
        </p:nvSpPr>
        <p:spPr bwMode="auto">
          <a:xfrm>
            <a:off x="4978710" y="3094426"/>
            <a:ext cx="1717739" cy="1719742"/>
          </a:xfrm>
          <a:custGeom>
            <a:avLst/>
            <a:gdLst>
              <a:gd name="T0" fmla="*/ 3127 w 3426"/>
              <a:gd name="T1" fmla="*/ 1726 h 3430"/>
              <a:gd name="T2" fmla="*/ 3298 w 3426"/>
              <a:gd name="T3" fmla="*/ 1697 h 3430"/>
              <a:gd name="T4" fmla="*/ 3422 w 3426"/>
              <a:gd name="T5" fmla="*/ 1495 h 3430"/>
              <a:gd name="T6" fmla="*/ 3386 w 3426"/>
              <a:gd name="T7" fmla="*/ 1242 h 3430"/>
              <a:gd name="T8" fmla="*/ 3267 w 3426"/>
              <a:gd name="T9" fmla="*/ 1069 h 3430"/>
              <a:gd name="T10" fmla="*/ 3081 w 3426"/>
              <a:gd name="T11" fmla="*/ 979 h 3430"/>
              <a:gd name="T12" fmla="*/ 2973 w 3426"/>
              <a:gd name="T13" fmla="*/ 994 h 3430"/>
              <a:gd name="T14" fmla="*/ 2726 w 3426"/>
              <a:gd name="T15" fmla="*/ 1093 h 3430"/>
              <a:gd name="T16" fmla="*/ 2530 w 3426"/>
              <a:gd name="T17" fmla="*/ 1075 h 3430"/>
              <a:gd name="T18" fmla="*/ 2450 w 3426"/>
              <a:gd name="T19" fmla="*/ 918 h 3430"/>
              <a:gd name="T20" fmla="*/ 2480 w 3426"/>
              <a:gd name="T21" fmla="*/ 548 h 3430"/>
              <a:gd name="T22" fmla="*/ 2479 w 3426"/>
              <a:gd name="T23" fmla="*/ 95 h 3430"/>
              <a:gd name="T24" fmla="*/ 1883 w 3426"/>
              <a:gd name="T25" fmla="*/ 3 h 3430"/>
              <a:gd name="T26" fmla="*/ 1702 w 3426"/>
              <a:gd name="T27" fmla="*/ 42 h 3430"/>
              <a:gd name="T28" fmla="*/ 1680 w 3426"/>
              <a:gd name="T29" fmla="*/ 138 h 3430"/>
              <a:gd name="T30" fmla="*/ 1774 w 3426"/>
              <a:gd name="T31" fmla="*/ 374 h 3430"/>
              <a:gd name="T32" fmla="*/ 1804 w 3426"/>
              <a:gd name="T33" fmla="*/ 593 h 3430"/>
              <a:gd name="T34" fmla="*/ 1618 w 3426"/>
              <a:gd name="T35" fmla="*/ 865 h 3430"/>
              <a:gd name="T36" fmla="*/ 1412 w 3426"/>
              <a:gd name="T37" fmla="*/ 962 h 3430"/>
              <a:gd name="T38" fmla="*/ 1272 w 3426"/>
              <a:gd name="T39" fmla="*/ 980 h 3430"/>
              <a:gd name="T40" fmla="*/ 1073 w 3426"/>
              <a:gd name="T41" fmla="*/ 937 h 3430"/>
              <a:gd name="T42" fmla="*/ 922 w 3426"/>
              <a:gd name="T43" fmla="*/ 796 h 3430"/>
              <a:gd name="T44" fmla="*/ 888 w 3426"/>
              <a:gd name="T45" fmla="*/ 620 h 3430"/>
              <a:gd name="T46" fmla="*/ 921 w 3426"/>
              <a:gd name="T47" fmla="*/ 246 h 3430"/>
              <a:gd name="T48" fmla="*/ 875 w 3426"/>
              <a:gd name="T49" fmla="*/ 73 h 3430"/>
              <a:gd name="T50" fmla="*/ 724 w 3426"/>
              <a:gd name="T51" fmla="*/ 13 h 3430"/>
              <a:gd name="T52" fmla="*/ 118 w 3426"/>
              <a:gd name="T53" fmla="*/ 119 h 3430"/>
              <a:gd name="T54" fmla="*/ 11 w 3426"/>
              <a:gd name="T55" fmla="*/ 730 h 3430"/>
              <a:gd name="T56" fmla="*/ 11 w 3426"/>
              <a:gd name="T57" fmla="*/ 945 h 3430"/>
              <a:gd name="T58" fmla="*/ 78 w 3426"/>
              <a:gd name="T59" fmla="*/ 1021 h 3430"/>
              <a:gd name="T60" fmla="*/ 253 w 3426"/>
              <a:gd name="T61" fmla="*/ 974 h 3430"/>
              <a:gd name="T62" fmla="*/ 434 w 3426"/>
              <a:gd name="T63" fmla="*/ 904 h 3430"/>
              <a:gd name="T64" fmla="*/ 616 w 3426"/>
              <a:gd name="T65" fmla="*/ 904 h 3430"/>
              <a:gd name="T66" fmla="*/ 836 w 3426"/>
              <a:gd name="T67" fmla="*/ 1050 h 3430"/>
              <a:gd name="T68" fmla="*/ 950 w 3426"/>
              <a:gd name="T69" fmla="*/ 1253 h 3430"/>
              <a:gd name="T70" fmla="*/ 949 w 3426"/>
              <a:gd name="T71" fmla="*/ 1599 h 3430"/>
              <a:gd name="T72" fmla="*/ 771 w 3426"/>
              <a:gd name="T73" fmla="*/ 1789 h 3430"/>
              <a:gd name="T74" fmla="*/ 523 w 3426"/>
              <a:gd name="T75" fmla="*/ 1811 h 3430"/>
              <a:gd name="T76" fmla="*/ 177 w 3426"/>
              <a:gd name="T77" fmla="*/ 1782 h 3430"/>
              <a:gd name="T78" fmla="*/ 43 w 3426"/>
              <a:gd name="T79" fmla="*/ 1859 h 3430"/>
              <a:gd name="T80" fmla="*/ 14 w 3426"/>
              <a:gd name="T81" fmla="*/ 2005 h 3430"/>
              <a:gd name="T82" fmla="*/ 256 w 3426"/>
              <a:gd name="T83" fmla="*/ 2536 h 3430"/>
              <a:gd name="T84" fmla="*/ 731 w 3426"/>
              <a:gd name="T85" fmla="*/ 2463 h 3430"/>
              <a:gd name="T86" fmla="*/ 920 w 3426"/>
              <a:gd name="T87" fmla="*/ 2532 h 3430"/>
              <a:gd name="T88" fmla="*/ 1005 w 3426"/>
              <a:gd name="T89" fmla="*/ 2710 h 3430"/>
              <a:gd name="T90" fmla="*/ 976 w 3426"/>
              <a:gd name="T91" fmla="*/ 3054 h 3430"/>
              <a:gd name="T92" fmla="*/ 999 w 3426"/>
              <a:gd name="T93" fmla="*/ 3293 h 3430"/>
              <a:gd name="T94" fmla="*/ 1114 w 3426"/>
              <a:gd name="T95" fmla="*/ 3398 h 3430"/>
              <a:gd name="T96" fmla="*/ 1271 w 3426"/>
              <a:gd name="T97" fmla="*/ 3430 h 3430"/>
              <a:gd name="T98" fmla="*/ 1496 w 3426"/>
              <a:gd name="T99" fmla="*/ 3375 h 3430"/>
              <a:gd name="T100" fmla="*/ 1696 w 3426"/>
              <a:gd name="T101" fmla="*/ 3179 h 3430"/>
              <a:gd name="T102" fmla="*/ 1707 w 3426"/>
              <a:gd name="T103" fmla="*/ 2977 h 3430"/>
              <a:gd name="T104" fmla="*/ 1608 w 3426"/>
              <a:gd name="T105" fmla="*/ 2731 h 3430"/>
              <a:gd name="T106" fmla="*/ 1606 w 3426"/>
              <a:gd name="T107" fmla="*/ 2566 h 3430"/>
              <a:gd name="T108" fmla="*/ 1735 w 3426"/>
              <a:gd name="T109" fmla="*/ 2464 h 3430"/>
              <a:gd name="T110" fmla="*/ 1891 w 3426"/>
              <a:gd name="T111" fmla="*/ 2453 h 3430"/>
              <a:gd name="T112" fmla="*/ 2474 w 3426"/>
              <a:gd name="T113" fmla="*/ 2543 h 3430"/>
              <a:gd name="T114" fmla="*/ 2462 w 3426"/>
              <a:gd name="T115" fmla="*/ 2015 h 3430"/>
              <a:gd name="T116" fmla="*/ 2506 w 3426"/>
              <a:gd name="T117" fmla="*/ 1808 h 3430"/>
              <a:gd name="T118" fmla="*/ 2652 w 3426"/>
              <a:gd name="T119" fmla="*/ 1706 h 3430"/>
              <a:gd name="T120" fmla="*/ 2822 w 3426"/>
              <a:gd name="T121" fmla="*/ 1699 h 3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6" h="3430">
                <a:moveTo>
                  <a:pt x="2822" y="1699"/>
                </a:moveTo>
                <a:lnTo>
                  <a:pt x="2904" y="1712"/>
                </a:lnTo>
                <a:lnTo>
                  <a:pt x="3059" y="1725"/>
                </a:lnTo>
                <a:lnTo>
                  <a:pt x="3127" y="1726"/>
                </a:lnTo>
                <a:lnTo>
                  <a:pt x="3190" y="1725"/>
                </a:lnTo>
                <a:lnTo>
                  <a:pt x="3259" y="1715"/>
                </a:lnTo>
                <a:lnTo>
                  <a:pt x="3271" y="1710"/>
                </a:lnTo>
                <a:lnTo>
                  <a:pt x="3298" y="1697"/>
                </a:lnTo>
                <a:lnTo>
                  <a:pt x="3344" y="1662"/>
                </a:lnTo>
                <a:lnTo>
                  <a:pt x="3379" y="1614"/>
                </a:lnTo>
                <a:lnTo>
                  <a:pt x="3406" y="1558"/>
                </a:lnTo>
                <a:lnTo>
                  <a:pt x="3422" y="1495"/>
                </a:lnTo>
                <a:lnTo>
                  <a:pt x="3426" y="1425"/>
                </a:lnTo>
                <a:lnTo>
                  <a:pt x="3420" y="1353"/>
                </a:lnTo>
                <a:lnTo>
                  <a:pt x="3401" y="1278"/>
                </a:lnTo>
                <a:lnTo>
                  <a:pt x="3386" y="1242"/>
                </a:lnTo>
                <a:lnTo>
                  <a:pt x="3374" y="1213"/>
                </a:lnTo>
                <a:lnTo>
                  <a:pt x="3343" y="1159"/>
                </a:lnTo>
                <a:lnTo>
                  <a:pt x="3308" y="1111"/>
                </a:lnTo>
                <a:lnTo>
                  <a:pt x="3267" y="1069"/>
                </a:lnTo>
                <a:lnTo>
                  <a:pt x="3224" y="1035"/>
                </a:lnTo>
                <a:lnTo>
                  <a:pt x="3177" y="1007"/>
                </a:lnTo>
                <a:lnTo>
                  <a:pt x="3129" y="988"/>
                </a:lnTo>
                <a:lnTo>
                  <a:pt x="3081" y="979"/>
                </a:lnTo>
                <a:lnTo>
                  <a:pt x="3057" y="978"/>
                </a:lnTo>
                <a:lnTo>
                  <a:pt x="3035" y="979"/>
                </a:lnTo>
                <a:lnTo>
                  <a:pt x="2992" y="986"/>
                </a:lnTo>
                <a:lnTo>
                  <a:pt x="2973" y="994"/>
                </a:lnTo>
                <a:lnTo>
                  <a:pt x="2940" y="1008"/>
                </a:lnTo>
                <a:lnTo>
                  <a:pt x="2895" y="1024"/>
                </a:lnTo>
                <a:lnTo>
                  <a:pt x="2818" y="1054"/>
                </a:lnTo>
                <a:lnTo>
                  <a:pt x="2726" y="1093"/>
                </a:lnTo>
                <a:lnTo>
                  <a:pt x="2695" y="1104"/>
                </a:lnTo>
                <a:lnTo>
                  <a:pt x="2635" y="1112"/>
                </a:lnTo>
                <a:lnTo>
                  <a:pt x="2579" y="1102"/>
                </a:lnTo>
                <a:lnTo>
                  <a:pt x="2530" y="1075"/>
                </a:lnTo>
                <a:lnTo>
                  <a:pt x="2509" y="1054"/>
                </a:lnTo>
                <a:lnTo>
                  <a:pt x="2492" y="1034"/>
                </a:lnTo>
                <a:lnTo>
                  <a:pt x="2465" y="981"/>
                </a:lnTo>
                <a:lnTo>
                  <a:pt x="2450" y="918"/>
                </a:lnTo>
                <a:lnTo>
                  <a:pt x="2446" y="848"/>
                </a:lnTo>
                <a:lnTo>
                  <a:pt x="2448" y="810"/>
                </a:lnTo>
                <a:lnTo>
                  <a:pt x="2458" y="722"/>
                </a:lnTo>
                <a:lnTo>
                  <a:pt x="2480" y="548"/>
                </a:lnTo>
                <a:lnTo>
                  <a:pt x="2509" y="374"/>
                </a:lnTo>
                <a:lnTo>
                  <a:pt x="2544" y="201"/>
                </a:lnTo>
                <a:lnTo>
                  <a:pt x="2563" y="115"/>
                </a:lnTo>
                <a:lnTo>
                  <a:pt x="2479" y="95"/>
                </a:lnTo>
                <a:lnTo>
                  <a:pt x="2310" y="62"/>
                </a:lnTo>
                <a:lnTo>
                  <a:pt x="2140" y="34"/>
                </a:lnTo>
                <a:lnTo>
                  <a:pt x="1969" y="11"/>
                </a:lnTo>
                <a:lnTo>
                  <a:pt x="1883" y="3"/>
                </a:lnTo>
                <a:lnTo>
                  <a:pt x="1850" y="0"/>
                </a:lnTo>
                <a:lnTo>
                  <a:pt x="1789" y="4"/>
                </a:lnTo>
                <a:lnTo>
                  <a:pt x="1739" y="18"/>
                </a:lnTo>
                <a:lnTo>
                  <a:pt x="1702" y="42"/>
                </a:lnTo>
                <a:lnTo>
                  <a:pt x="1691" y="58"/>
                </a:lnTo>
                <a:lnTo>
                  <a:pt x="1682" y="71"/>
                </a:lnTo>
                <a:lnTo>
                  <a:pt x="1676" y="98"/>
                </a:lnTo>
                <a:lnTo>
                  <a:pt x="1680" y="138"/>
                </a:lnTo>
                <a:lnTo>
                  <a:pt x="1688" y="161"/>
                </a:lnTo>
                <a:lnTo>
                  <a:pt x="1727" y="253"/>
                </a:lnTo>
                <a:lnTo>
                  <a:pt x="1757" y="330"/>
                </a:lnTo>
                <a:lnTo>
                  <a:pt x="1774" y="374"/>
                </a:lnTo>
                <a:lnTo>
                  <a:pt x="1788" y="407"/>
                </a:lnTo>
                <a:lnTo>
                  <a:pt x="1800" y="444"/>
                </a:lnTo>
                <a:lnTo>
                  <a:pt x="1811" y="517"/>
                </a:lnTo>
                <a:lnTo>
                  <a:pt x="1804" y="593"/>
                </a:lnTo>
                <a:lnTo>
                  <a:pt x="1780" y="668"/>
                </a:lnTo>
                <a:lnTo>
                  <a:pt x="1739" y="739"/>
                </a:lnTo>
                <a:lnTo>
                  <a:pt x="1685" y="805"/>
                </a:lnTo>
                <a:lnTo>
                  <a:pt x="1618" y="865"/>
                </a:lnTo>
                <a:lnTo>
                  <a:pt x="1538" y="914"/>
                </a:lnTo>
                <a:lnTo>
                  <a:pt x="1494" y="934"/>
                </a:lnTo>
                <a:lnTo>
                  <a:pt x="1467" y="944"/>
                </a:lnTo>
                <a:lnTo>
                  <a:pt x="1412" y="962"/>
                </a:lnTo>
                <a:lnTo>
                  <a:pt x="1356" y="973"/>
                </a:lnTo>
                <a:lnTo>
                  <a:pt x="1300" y="980"/>
                </a:lnTo>
                <a:lnTo>
                  <a:pt x="1272" y="980"/>
                </a:lnTo>
                <a:lnTo>
                  <a:pt x="1272" y="980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8"/>
                </a:lnTo>
                <a:lnTo>
                  <a:pt x="1073" y="937"/>
                </a:lnTo>
                <a:lnTo>
                  <a:pt x="1026" y="910"/>
                </a:lnTo>
                <a:lnTo>
                  <a:pt x="985" y="877"/>
                </a:lnTo>
                <a:lnTo>
                  <a:pt x="950" y="839"/>
                </a:lnTo>
                <a:lnTo>
                  <a:pt x="922" y="796"/>
                </a:lnTo>
                <a:lnTo>
                  <a:pt x="912" y="772"/>
                </a:lnTo>
                <a:lnTo>
                  <a:pt x="905" y="754"/>
                </a:lnTo>
                <a:lnTo>
                  <a:pt x="895" y="707"/>
                </a:lnTo>
                <a:lnTo>
                  <a:pt x="888" y="620"/>
                </a:lnTo>
                <a:lnTo>
                  <a:pt x="893" y="483"/>
                </a:lnTo>
                <a:lnTo>
                  <a:pt x="908" y="342"/>
                </a:lnTo>
                <a:lnTo>
                  <a:pt x="917" y="277"/>
                </a:lnTo>
                <a:lnTo>
                  <a:pt x="921" y="246"/>
                </a:lnTo>
                <a:lnTo>
                  <a:pt x="921" y="187"/>
                </a:lnTo>
                <a:lnTo>
                  <a:pt x="910" y="137"/>
                </a:lnTo>
                <a:lnTo>
                  <a:pt x="889" y="92"/>
                </a:lnTo>
                <a:lnTo>
                  <a:pt x="875" y="73"/>
                </a:lnTo>
                <a:lnTo>
                  <a:pt x="859" y="57"/>
                </a:lnTo>
                <a:lnTo>
                  <a:pt x="822" y="32"/>
                </a:lnTo>
                <a:lnTo>
                  <a:pt x="776" y="17"/>
                </a:lnTo>
                <a:lnTo>
                  <a:pt x="724" y="13"/>
                </a:lnTo>
                <a:lnTo>
                  <a:pt x="696" y="16"/>
                </a:lnTo>
                <a:lnTo>
                  <a:pt x="552" y="35"/>
                </a:lnTo>
                <a:lnTo>
                  <a:pt x="262" y="86"/>
                </a:lnTo>
                <a:lnTo>
                  <a:pt x="118" y="119"/>
                </a:lnTo>
                <a:lnTo>
                  <a:pt x="98" y="205"/>
                </a:lnTo>
                <a:lnTo>
                  <a:pt x="64" y="378"/>
                </a:lnTo>
                <a:lnTo>
                  <a:pt x="35" y="553"/>
                </a:lnTo>
                <a:lnTo>
                  <a:pt x="11" y="730"/>
                </a:lnTo>
                <a:lnTo>
                  <a:pt x="2" y="818"/>
                </a:lnTo>
                <a:lnTo>
                  <a:pt x="0" y="847"/>
                </a:lnTo>
                <a:lnTo>
                  <a:pt x="2" y="900"/>
                </a:lnTo>
                <a:lnTo>
                  <a:pt x="11" y="945"/>
                </a:lnTo>
                <a:lnTo>
                  <a:pt x="29" y="983"/>
                </a:lnTo>
                <a:lnTo>
                  <a:pt x="40" y="996"/>
                </a:lnTo>
                <a:lnTo>
                  <a:pt x="52" y="1008"/>
                </a:lnTo>
                <a:lnTo>
                  <a:pt x="78" y="1021"/>
                </a:lnTo>
                <a:lnTo>
                  <a:pt x="108" y="1025"/>
                </a:lnTo>
                <a:lnTo>
                  <a:pt x="142" y="1020"/>
                </a:lnTo>
                <a:lnTo>
                  <a:pt x="160" y="1013"/>
                </a:lnTo>
                <a:lnTo>
                  <a:pt x="253" y="974"/>
                </a:lnTo>
                <a:lnTo>
                  <a:pt x="331" y="944"/>
                </a:lnTo>
                <a:lnTo>
                  <a:pt x="374" y="927"/>
                </a:lnTo>
                <a:lnTo>
                  <a:pt x="406" y="914"/>
                </a:lnTo>
                <a:lnTo>
                  <a:pt x="434" y="904"/>
                </a:lnTo>
                <a:lnTo>
                  <a:pt x="493" y="892"/>
                </a:lnTo>
                <a:lnTo>
                  <a:pt x="523" y="890"/>
                </a:lnTo>
                <a:lnTo>
                  <a:pt x="554" y="892"/>
                </a:lnTo>
                <a:lnTo>
                  <a:pt x="616" y="904"/>
                </a:lnTo>
                <a:lnTo>
                  <a:pt x="676" y="926"/>
                </a:lnTo>
                <a:lnTo>
                  <a:pt x="734" y="958"/>
                </a:lnTo>
                <a:lnTo>
                  <a:pt x="788" y="1000"/>
                </a:lnTo>
                <a:lnTo>
                  <a:pt x="836" y="1050"/>
                </a:lnTo>
                <a:lnTo>
                  <a:pt x="880" y="1108"/>
                </a:lnTo>
                <a:lnTo>
                  <a:pt x="917" y="1174"/>
                </a:lnTo>
                <a:lnTo>
                  <a:pt x="933" y="1208"/>
                </a:lnTo>
                <a:lnTo>
                  <a:pt x="950" y="1253"/>
                </a:lnTo>
                <a:lnTo>
                  <a:pt x="972" y="1345"/>
                </a:lnTo>
                <a:lnTo>
                  <a:pt x="979" y="1434"/>
                </a:lnTo>
                <a:lnTo>
                  <a:pt x="971" y="1520"/>
                </a:lnTo>
                <a:lnTo>
                  <a:pt x="949" y="1599"/>
                </a:lnTo>
                <a:lnTo>
                  <a:pt x="914" y="1669"/>
                </a:lnTo>
                <a:lnTo>
                  <a:pt x="865" y="1728"/>
                </a:lnTo>
                <a:lnTo>
                  <a:pt x="806" y="1774"/>
                </a:lnTo>
                <a:lnTo>
                  <a:pt x="771" y="1789"/>
                </a:lnTo>
                <a:lnTo>
                  <a:pt x="741" y="1801"/>
                </a:lnTo>
                <a:lnTo>
                  <a:pt x="652" y="1812"/>
                </a:lnTo>
                <a:lnTo>
                  <a:pt x="594" y="1813"/>
                </a:lnTo>
                <a:lnTo>
                  <a:pt x="523" y="1811"/>
                </a:lnTo>
                <a:lnTo>
                  <a:pt x="362" y="1798"/>
                </a:lnTo>
                <a:lnTo>
                  <a:pt x="276" y="1784"/>
                </a:lnTo>
                <a:lnTo>
                  <a:pt x="241" y="1780"/>
                </a:lnTo>
                <a:lnTo>
                  <a:pt x="177" y="1782"/>
                </a:lnTo>
                <a:lnTo>
                  <a:pt x="121" y="1798"/>
                </a:lnTo>
                <a:lnTo>
                  <a:pt x="75" y="1825"/>
                </a:lnTo>
                <a:lnTo>
                  <a:pt x="56" y="1843"/>
                </a:lnTo>
                <a:lnTo>
                  <a:pt x="43" y="1859"/>
                </a:lnTo>
                <a:lnTo>
                  <a:pt x="25" y="1894"/>
                </a:lnTo>
                <a:lnTo>
                  <a:pt x="14" y="1935"/>
                </a:lnTo>
                <a:lnTo>
                  <a:pt x="12" y="1981"/>
                </a:lnTo>
                <a:lnTo>
                  <a:pt x="14" y="2005"/>
                </a:lnTo>
                <a:lnTo>
                  <a:pt x="33" y="2146"/>
                </a:lnTo>
                <a:lnTo>
                  <a:pt x="83" y="2427"/>
                </a:lnTo>
                <a:lnTo>
                  <a:pt x="114" y="2567"/>
                </a:lnTo>
                <a:lnTo>
                  <a:pt x="256" y="2536"/>
                </a:lnTo>
                <a:lnTo>
                  <a:pt x="542" y="2485"/>
                </a:lnTo>
                <a:lnTo>
                  <a:pt x="685" y="2466"/>
                </a:lnTo>
                <a:lnTo>
                  <a:pt x="709" y="2464"/>
                </a:lnTo>
                <a:lnTo>
                  <a:pt x="731" y="2463"/>
                </a:lnTo>
                <a:lnTo>
                  <a:pt x="763" y="2464"/>
                </a:lnTo>
                <a:lnTo>
                  <a:pt x="822" y="2476"/>
                </a:lnTo>
                <a:lnTo>
                  <a:pt x="875" y="2499"/>
                </a:lnTo>
                <a:lnTo>
                  <a:pt x="920" y="2532"/>
                </a:lnTo>
                <a:lnTo>
                  <a:pt x="939" y="2554"/>
                </a:lnTo>
                <a:lnTo>
                  <a:pt x="960" y="2579"/>
                </a:lnTo>
                <a:lnTo>
                  <a:pt x="990" y="2641"/>
                </a:lnTo>
                <a:lnTo>
                  <a:pt x="1005" y="2710"/>
                </a:lnTo>
                <a:lnTo>
                  <a:pt x="1007" y="2786"/>
                </a:lnTo>
                <a:lnTo>
                  <a:pt x="1002" y="2826"/>
                </a:lnTo>
                <a:lnTo>
                  <a:pt x="990" y="2909"/>
                </a:lnTo>
                <a:lnTo>
                  <a:pt x="976" y="3054"/>
                </a:lnTo>
                <a:lnTo>
                  <a:pt x="974" y="3170"/>
                </a:lnTo>
                <a:lnTo>
                  <a:pt x="984" y="3252"/>
                </a:lnTo>
                <a:lnTo>
                  <a:pt x="991" y="3275"/>
                </a:lnTo>
                <a:lnTo>
                  <a:pt x="999" y="3293"/>
                </a:lnTo>
                <a:lnTo>
                  <a:pt x="1020" y="3325"/>
                </a:lnTo>
                <a:lnTo>
                  <a:pt x="1047" y="3354"/>
                </a:lnTo>
                <a:lnTo>
                  <a:pt x="1078" y="3378"/>
                </a:lnTo>
                <a:lnTo>
                  <a:pt x="1114" y="3398"/>
                </a:lnTo>
                <a:lnTo>
                  <a:pt x="1155" y="3413"/>
                </a:lnTo>
                <a:lnTo>
                  <a:pt x="1199" y="3423"/>
                </a:lnTo>
                <a:lnTo>
                  <a:pt x="1246" y="3430"/>
                </a:lnTo>
                <a:lnTo>
                  <a:pt x="1271" y="3430"/>
                </a:lnTo>
                <a:lnTo>
                  <a:pt x="1317" y="3428"/>
                </a:lnTo>
                <a:lnTo>
                  <a:pt x="1413" y="3408"/>
                </a:lnTo>
                <a:lnTo>
                  <a:pt x="1459" y="3390"/>
                </a:lnTo>
                <a:lnTo>
                  <a:pt x="1496" y="3375"/>
                </a:lnTo>
                <a:lnTo>
                  <a:pt x="1561" y="3334"/>
                </a:lnTo>
                <a:lnTo>
                  <a:pt x="1617" y="3288"/>
                </a:lnTo>
                <a:lnTo>
                  <a:pt x="1662" y="3236"/>
                </a:lnTo>
                <a:lnTo>
                  <a:pt x="1696" y="3179"/>
                </a:lnTo>
                <a:lnTo>
                  <a:pt x="1716" y="3121"/>
                </a:lnTo>
                <a:lnTo>
                  <a:pt x="1724" y="3062"/>
                </a:lnTo>
                <a:lnTo>
                  <a:pt x="1716" y="3005"/>
                </a:lnTo>
                <a:lnTo>
                  <a:pt x="1707" y="2977"/>
                </a:lnTo>
                <a:lnTo>
                  <a:pt x="1694" y="2944"/>
                </a:lnTo>
                <a:lnTo>
                  <a:pt x="1676" y="2900"/>
                </a:lnTo>
                <a:lnTo>
                  <a:pt x="1646" y="2823"/>
                </a:lnTo>
                <a:lnTo>
                  <a:pt x="1608" y="2731"/>
                </a:lnTo>
                <a:lnTo>
                  <a:pt x="1598" y="2705"/>
                </a:lnTo>
                <a:lnTo>
                  <a:pt x="1589" y="2656"/>
                </a:lnTo>
                <a:lnTo>
                  <a:pt x="1591" y="2610"/>
                </a:lnTo>
                <a:lnTo>
                  <a:pt x="1606" y="2566"/>
                </a:lnTo>
                <a:lnTo>
                  <a:pt x="1617" y="2546"/>
                </a:lnTo>
                <a:lnTo>
                  <a:pt x="1635" y="2525"/>
                </a:lnTo>
                <a:lnTo>
                  <a:pt x="1678" y="2488"/>
                </a:lnTo>
                <a:lnTo>
                  <a:pt x="1735" y="2464"/>
                </a:lnTo>
                <a:lnTo>
                  <a:pt x="1802" y="2452"/>
                </a:lnTo>
                <a:lnTo>
                  <a:pt x="1841" y="2451"/>
                </a:lnTo>
                <a:lnTo>
                  <a:pt x="1866" y="2451"/>
                </a:lnTo>
                <a:lnTo>
                  <a:pt x="1891" y="2453"/>
                </a:lnTo>
                <a:lnTo>
                  <a:pt x="1975" y="2461"/>
                </a:lnTo>
                <a:lnTo>
                  <a:pt x="2140" y="2483"/>
                </a:lnTo>
                <a:lnTo>
                  <a:pt x="2307" y="2510"/>
                </a:lnTo>
                <a:lnTo>
                  <a:pt x="2474" y="2543"/>
                </a:lnTo>
                <a:lnTo>
                  <a:pt x="2557" y="2561"/>
                </a:lnTo>
                <a:lnTo>
                  <a:pt x="2528" y="2426"/>
                </a:lnTo>
                <a:lnTo>
                  <a:pt x="2480" y="2152"/>
                </a:lnTo>
                <a:lnTo>
                  <a:pt x="2462" y="2015"/>
                </a:lnTo>
                <a:lnTo>
                  <a:pt x="2459" y="1982"/>
                </a:lnTo>
                <a:lnTo>
                  <a:pt x="2463" y="1918"/>
                </a:lnTo>
                <a:lnTo>
                  <a:pt x="2478" y="1860"/>
                </a:lnTo>
                <a:lnTo>
                  <a:pt x="2506" y="1808"/>
                </a:lnTo>
                <a:lnTo>
                  <a:pt x="2524" y="1785"/>
                </a:lnTo>
                <a:lnTo>
                  <a:pt x="2545" y="1765"/>
                </a:lnTo>
                <a:lnTo>
                  <a:pt x="2594" y="1730"/>
                </a:lnTo>
                <a:lnTo>
                  <a:pt x="2652" y="1706"/>
                </a:lnTo>
                <a:lnTo>
                  <a:pt x="2717" y="1694"/>
                </a:lnTo>
                <a:lnTo>
                  <a:pt x="2752" y="1693"/>
                </a:lnTo>
                <a:lnTo>
                  <a:pt x="2786" y="1694"/>
                </a:lnTo>
                <a:lnTo>
                  <a:pt x="2822" y="16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37">
            <a:extLst>
              <a:ext uri="{FF2B5EF4-FFF2-40B4-BE49-F238E27FC236}">
                <a16:creationId xmlns:a16="http://schemas.microsoft.com/office/drawing/2014/main" id="{C7A76A46-2427-4570-AF1B-CB4DAF48B542}"/>
              </a:ext>
            </a:extLst>
          </p:cNvPr>
          <p:cNvSpPr>
            <a:spLocks/>
          </p:cNvSpPr>
          <p:nvPr/>
        </p:nvSpPr>
        <p:spPr bwMode="auto">
          <a:xfrm>
            <a:off x="3699928" y="2729633"/>
            <a:ext cx="1717739" cy="1715733"/>
          </a:xfrm>
          <a:custGeom>
            <a:avLst/>
            <a:gdLst>
              <a:gd name="T0" fmla="*/ 3131 w 3429"/>
              <a:gd name="T1" fmla="*/ 2451 h 3427"/>
              <a:gd name="T2" fmla="*/ 3302 w 3429"/>
              <a:gd name="T3" fmla="*/ 2422 h 3427"/>
              <a:gd name="T4" fmla="*/ 3425 w 3429"/>
              <a:gd name="T5" fmla="*/ 2220 h 3427"/>
              <a:gd name="T6" fmla="*/ 3390 w 3429"/>
              <a:gd name="T7" fmla="*/ 1967 h 3427"/>
              <a:gd name="T8" fmla="*/ 3271 w 3429"/>
              <a:gd name="T9" fmla="*/ 1794 h 3427"/>
              <a:gd name="T10" fmla="*/ 3084 w 3429"/>
              <a:gd name="T11" fmla="*/ 1703 h 3427"/>
              <a:gd name="T12" fmla="*/ 2976 w 3429"/>
              <a:gd name="T13" fmla="*/ 1719 h 3427"/>
              <a:gd name="T14" fmla="*/ 2729 w 3429"/>
              <a:gd name="T15" fmla="*/ 1817 h 3427"/>
              <a:gd name="T16" fmla="*/ 2534 w 3429"/>
              <a:gd name="T17" fmla="*/ 1800 h 3427"/>
              <a:gd name="T18" fmla="*/ 2454 w 3429"/>
              <a:gd name="T19" fmla="*/ 1643 h 3427"/>
              <a:gd name="T20" fmla="*/ 2483 w 3429"/>
              <a:gd name="T21" fmla="*/ 1284 h 3427"/>
              <a:gd name="T22" fmla="*/ 2426 w 3429"/>
              <a:gd name="T23" fmla="*/ 898 h 3427"/>
              <a:gd name="T24" fmla="*/ 1903 w 3429"/>
              <a:gd name="T25" fmla="*/ 960 h 3427"/>
              <a:gd name="T26" fmla="*/ 1741 w 3429"/>
              <a:gd name="T27" fmla="*/ 850 h 3427"/>
              <a:gd name="T28" fmla="*/ 1699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2 w 3429"/>
              <a:gd name="T35" fmla="*/ 5 h 3427"/>
              <a:gd name="T36" fmla="*/ 1288 w 3429"/>
              <a:gd name="T37" fmla="*/ 21 h 3427"/>
              <a:gd name="T38" fmla="*/ 1083 w 3429"/>
              <a:gd name="T39" fmla="*/ 142 h 3427"/>
              <a:gd name="T40" fmla="*/ 977 w 3429"/>
              <a:gd name="T41" fmla="*/ 367 h 3427"/>
              <a:gd name="T42" fmla="*/ 1024 w 3429"/>
              <a:gd name="T43" fmla="*/ 530 h 3427"/>
              <a:gd name="T44" fmla="*/ 1111 w 3429"/>
              <a:gd name="T45" fmla="*/ 773 h 3427"/>
              <a:gd name="T46" fmla="*/ 1067 w 3429"/>
              <a:gd name="T47" fmla="*/ 905 h 3427"/>
              <a:gd name="T48" fmla="*/ 859 w 3429"/>
              <a:gd name="T49" fmla="*/ 979 h 3427"/>
              <a:gd name="T50" fmla="*/ 548 w 3429"/>
              <a:gd name="T51" fmla="*/ 944 h 3427"/>
              <a:gd name="T52" fmla="*/ 95 w 3429"/>
              <a:gd name="T53" fmla="*/ 945 h 3427"/>
              <a:gd name="T54" fmla="*/ 2 w 3429"/>
              <a:gd name="T55" fmla="*/ 1542 h 3427"/>
              <a:gd name="T56" fmla="*/ 29 w 3429"/>
              <a:gd name="T57" fmla="*/ 1706 h 3427"/>
              <a:gd name="T58" fmla="*/ 108 w 3429"/>
              <a:gd name="T59" fmla="*/ 1749 h 3427"/>
              <a:gd name="T60" fmla="*/ 329 w 3429"/>
              <a:gd name="T61" fmla="*/ 1669 h 3427"/>
              <a:gd name="T62" fmla="*/ 494 w 3429"/>
              <a:gd name="T63" fmla="*/ 1615 h 3427"/>
              <a:gd name="T64" fmla="*/ 677 w 3429"/>
              <a:gd name="T65" fmla="*/ 1649 h 3427"/>
              <a:gd name="T66" fmla="*/ 881 w 3429"/>
              <a:gd name="T67" fmla="*/ 1832 h 3427"/>
              <a:gd name="T68" fmla="*/ 973 w 3429"/>
              <a:gd name="T69" fmla="*/ 2068 h 3427"/>
              <a:gd name="T70" fmla="*/ 914 w 3429"/>
              <a:gd name="T71" fmla="*/ 2393 h 3427"/>
              <a:gd name="T72" fmla="*/ 741 w 3429"/>
              <a:gd name="T73" fmla="*/ 2524 h 3427"/>
              <a:gd name="T74" fmla="*/ 362 w 3429"/>
              <a:gd name="T75" fmla="*/ 2520 h 3427"/>
              <a:gd name="T76" fmla="*/ 121 w 3429"/>
              <a:gd name="T77" fmla="*/ 2521 h 3427"/>
              <a:gd name="T78" fmla="*/ 26 w 3429"/>
              <a:gd name="T79" fmla="*/ 2618 h 3427"/>
              <a:gd name="T80" fmla="*/ 34 w 3429"/>
              <a:gd name="T81" fmla="*/ 2874 h 3427"/>
              <a:gd name="T82" fmla="*/ 378 w 3429"/>
              <a:gd name="T83" fmla="*/ 3362 h 3427"/>
              <a:gd name="T84" fmla="*/ 852 w 3429"/>
              <a:gd name="T85" fmla="*/ 3427 h 3427"/>
              <a:gd name="T86" fmla="*/ 1012 w 3429"/>
              <a:gd name="T87" fmla="*/ 3369 h 3427"/>
              <a:gd name="T88" fmla="*/ 1013 w 3429"/>
              <a:gd name="T89" fmla="*/ 3266 h 3427"/>
              <a:gd name="T90" fmla="*/ 914 w 3429"/>
              <a:gd name="T91" fmla="*/ 3019 h 3427"/>
              <a:gd name="T92" fmla="*/ 923 w 3429"/>
              <a:gd name="T93" fmla="*/ 2759 h 3427"/>
              <a:gd name="T94" fmla="*/ 1163 w 3429"/>
              <a:gd name="T95" fmla="*/ 2512 h 3427"/>
              <a:gd name="T96" fmla="*/ 1347 w 3429"/>
              <a:gd name="T97" fmla="*/ 2453 h 3427"/>
              <a:gd name="T98" fmla="*/ 1521 w 3429"/>
              <a:gd name="T99" fmla="*/ 2455 h 3427"/>
              <a:gd name="T100" fmla="*/ 1717 w 3429"/>
              <a:gd name="T101" fmla="*/ 2549 h 3427"/>
              <a:gd name="T102" fmla="*/ 1796 w 3429"/>
              <a:gd name="T103" fmla="*/ 2673 h 3427"/>
              <a:gd name="T104" fmla="*/ 1793 w 3429"/>
              <a:gd name="T105" fmla="*/ 3084 h 3427"/>
              <a:gd name="T106" fmla="*/ 1791 w 3429"/>
              <a:gd name="T107" fmla="*/ 3291 h 3427"/>
              <a:gd name="T108" fmla="*/ 1880 w 3429"/>
              <a:gd name="T109" fmla="*/ 3394 h 3427"/>
              <a:gd name="T110" fmla="*/ 2146 w 3429"/>
              <a:gd name="T111" fmla="*/ 3392 h 3427"/>
              <a:gd name="T112" fmla="*/ 2485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6" y="2424"/>
                </a:moveTo>
                <a:lnTo>
                  <a:pt x="2908" y="2436"/>
                </a:lnTo>
                <a:lnTo>
                  <a:pt x="3063" y="2450"/>
                </a:lnTo>
                <a:lnTo>
                  <a:pt x="3131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5" y="2434"/>
                </a:lnTo>
                <a:lnTo>
                  <a:pt x="3302" y="2422"/>
                </a:lnTo>
                <a:lnTo>
                  <a:pt x="3347" y="2387"/>
                </a:lnTo>
                <a:lnTo>
                  <a:pt x="3382" y="2339"/>
                </a:lnTo>
                <a:lnTo>
                  <a:pt x="3409" y="2283"/>
                </a:lnTo>
                <a:lnTo>
                  <a:pt x="3425" y="2220"/>
                </a:lnTo>
                <a:lnTo>
                  <a:pt x="3429" y="2150"/>
                </a:lnTo>
                <a:lnTo>
                  <a:pt x="3423" y="2078"/>
                </a:lnTo>
                <a:lnTo>
                  <a:pt x="3404" y="2003"/>
                </a:lnTo>
                <a:lnTo>
                  <a:pt x="3390" y="1967"/>
                </a:lnTo>
                <a:lnTo>
                  <a:pt x="3377" y="1938"/>
                </a:lnTo>
                <a:lnTo>
                  <a:pt x="3346" y="1884"/>
                </a:lnTo>
                <a:lnTo>
                  <a:pt x="3311" y="1836"/>
                </a:lnTo>
                <a:lnTo>
                  <a:pt x="3271" y="1794"/>
                </a:lnTo>
                <a:lnTo>
                  <a:pt x="3227" y="1759"/>
                </a:lnTo>
                <a:lnTo>
                  <a:pt x="3180" y="1731"/>
                </a:lnTo>
                <a:lnTo>
                  <a:pt x="3133" y="1713"/>
                </a:lnTo>
                <a:lnTo>
                  <a:pt x="3084" y="1703"/>
                </a:lnTo>
                <a:lnTo>
                  <a:pt x="3060" y="1702"/>
                </a:lnTo>
                <a:lnTo>
                  <a:pt x="3038" y="1702"/>
                </a:lnTo>
                <a:lnTo>
                  <a:pt x="2996" y="1711"/>
                </a:lnTo>
                <a:lnTo>
                  <a:pt x="2976" y="1719"/>
                </a:lnTo>
                <a:lnTo>
                  <a:pt x="2944" y="1731"/>
                </a:lnTo>
                <a:lnTo>
                  <a:pt x="2900" y="1749"/>
                </a:lnTo>
                <a:lnTo>
                  <a:pt x="2823" y="1779"/>
                </a:lnTo>
                <a:lnTo>
                  <a:pt x="2729" y="1817"/>
                </a:lnTo>
                <a:lnTo>
                  <a:pt x="2698" y="1829"/>
                </a:lnTo>
                <a:lnTo>
                  <a:pt x="2638" y="1837"/>
                </a:lnTo>
                <a:lnTo>
                  <a:pt x="2582" y="1827"/>
                </a:lnTo>
                <a:lnTo>
                  <a:pt x="2534" y="1800"/>
                </a:lnTo>
                <a:lnTo>
                  <a:pt x="2513" y="1779"/>
                </a:lnTo>
                <a:lnTo>
                  <a:pt x="2495" y="1757"/>
                </a:lnTo>
                <a:lnTo>
                  <a:pt x="2469" y="1705"/>
                </a:lnTo>
                <a:lnTo>
                  <a:pt x="2454" y="1643"/>
                </a:lnTo>
                <a:lnTo>
                  <a:pt x="2450" y="1573"/>
                </a:lnTo>
                <a:lnTo>
                  <a:pt x="2453" y="1534"/>
                </a:lnTo>
                <a:lnTo>
                  <a:pt x="2461" y="1451"/>
                </a:lnTo>
                <a:lnTo>
                  <a:pt x="2483" y="1284"/>
                </a:lnTo>
                <a:lnTo>
                  <a:pt x="2510" y="1118"/>
                </a:lnTo>
                <a:lnTo>
                  <a:pt x="2542" y="951"/>
                </a:lnTo>
                <a:lnTo>
                  <a:pt x="2560" y="868"/>
                </a:lnTo>
                <a:lnTo>
                  <a:pt x="2426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4" y="901"/>
                </a:lnTo>
                <a:lnTo>
                  <a:pt x="1761" y="876"/>
                </a:lnTo>
                <a:lnTo>
                  <a:pt x="1741" y="850"/>
                </a:lnTo>
                <a:lnTo>
                  <a:pt x="1710" y="789"/>
                </a:lnTo>
                <a:lnTo>
                  <a:pt x="1695" y="719"/>
                </a:lnTo>
                <a:lnTo>
                  <a:pt x="1694" y="644"/>
                </a:lnTo>
                <a:lnTo>
                  <a:pt x="1699" y="603"/>
                </a:lnTo>
                <a:lnTo>
                  <a:pt x="1712" y="520"/>
                </a:lnTo>
                <a:lnTo>
                  <a:pt x="1724" y="375"/>
                </a:lnTo>
                <a:lnTo>
                  <a:pt x="1726" y="258"/>
                </a:lnTo>
                <a:lnTo>
                  <a:pt x="1717" y="177"/>
                </a:lnTo>
                <a:lnTo>
                  <a:pt x="1709" y="153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2" y="52"/>
                </a:lnTo>
                <a:lnTo>
                  <a:pt x="1586" y="31"/>
                </a:lnTo>
                <a:lnTo>
                  <a:pt x="1546" y="16"/>
                </a:lnTo>
                <a:lnTo>
                  <a:pt x="1502" y="5"/>
                </a:lnTo>
                <a:lnTo>
                  <a:pt x="1454" y="0"/>
                </a:lnTo>
                <a:lnTo>
                  <a:pt x="1430" y="0"/>
                </a:lnTo>
                <a:lnTo>
                  <a:pt x="1383" y="1"/>
                </a:lnTo>
                <a:lnTo>
                  <a:pt x="1288" y="21"/>
                </a:lnTo>
                <a:lnTo>
                  <a:pt x="1241" y="38"/>
                </a:lnTo>
                <a:lnTo>
                  <a:pt x="1205" y="55"/>
                </a:lnTo>
                <a:lnTo>
                  <a:pt x="1139" y="94"/>
                </a:lnTo>
                <a:lnTo>
                  <a:pt x="1083" y="142"/>
                </a:lnTo>
                <a:lnTo>
                  <a:pt x="1039" y="194"/>
                </a:lnTo>
                <a:lnTo>
                  <a:pt x="1005" y="250"/>
                </a:lnTo>
                <a:lnTo>
                  <a:pt x="984" y="309"/>
                </a:lnTo>
                <a:lnTo>
                  <a:pt x="977" y="367"/>
                </a:lnTo>
                <a:lnTo>
                  <a:pt x="984" y="425"/>
                </a:lnTo>
                <a:lnTo>
                  <a:pt x="994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3" y="699"/>
                </a:lnTo>
                <a:lnTo>
                  <a:pt x="1102" y="725"/>
                </a:lnTo>
                <a:lnTo>
                  <a:pt x="1111" y="773"/>
                </a:lnTo>
                <a:lnTo>
                  <a:pt x="1109" y="820"/>
                </a:lnTo>
                <a:lnTo>
                  <a:pt x="1095" y="864"/>
                </a:lnTo>
                <a:lnTo>
                  <a:pt x="1083" y="883"/>
                </a:lnTo>
                <a:lnTo>
                  <a:pt x="1067" y="905"/>
                </a:lnTo>
                <a:lnTo>
                  <a:pt x="1022" y="941"/>
                </a:lnTo>
                <a:lnTo>
                  <a:pt x="965" y="965"/>
                </a:lnTo>
                <a:lnTo>
                  <a:pt x="897" y="978"/>
                </a:lnTo>
                <a:lnTo>
                  <a:pt x="859" y="979"/>
                </a:lnTo>
                <a:lnTo>
                  <a:pt x="835" y="979"/>
                </a:lnTo>
                <a:lnTo>
                  <a:pt x="810" y="977"/>
                </a:lnTo>
                <a:lnTo>
                  <a:pt x="723" y="967"/>
                </a:lnTo>
                <a:lnTo>
                  <a:pt x="548" y="944"/>
                </a:lnTo>
                <a:lnTo>
                  <a:pt x="374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2" y="1456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3" y="1669"/>
                </a:lnTo>
                <a:lnTo>
                  <a:pt x="29" y="1706"/>
                </a:lnTo>
                <a:lnTo>
                  <a:pt x="41" y="1720"/>
                </a:lnTo>
                <a:lnTo>
                  <a:pt x="52" y="1731"/>
                </a:lnTo>
                <a:lnTo>
                  <a:pt x="78" y="1745"/>
                </a:lnTo>
                <a:lnTo>
                  <a:pt x="108" y="1749"/>
                </a:lnTo>
                <a:lnTo>
                  <a:pt x="142" y="1744"/>
                </a:lnTo>
                <a:lnTo>
                  <a:pt x="161" y="1737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5"/>
                </a:lnTo>
                <a:lnTo>
                  <a:pt x="524" y="1614"/>
                </a:lnTo>
                <a:lnTo>
                  <a:pt x="555" y="1615"/>
                </a:lnTo>
                <a:lnTo>
                  <a:pt x="617" y="1627"/>
                </a:lnTo>
                <a:lnTo>
                  <a:pt x="677" y="1649"/>
                </a:lnTo>
                <a:lnTo>
                  <a:pt x="734" y="1682"/>
                </a:lnTo>
                <a:lnTo>
                  <a:pt x="788" y="1724"/>
                </a:lnTo>
                <a:lnTo>
                  <a:pt x="838" y="1774"/>
                </a:lnTo>
                <a:lnTo>
                  <a:pt x="881" y="1832"/>
                </a:lnTo>
                <a:lnTo>
                  <a:pt x="919" y="1897"/>
                </a:lnTo>
                <a:lnTo>
                  <a:pt x="934" y="1931"/>
                </a:lnTo>
                <a:lnTo>
                  <a:pt x="952" y="1977"/>
                </a:lnTo>
                <a:lnTo>
                  <a:pt x="973" y="2068"/>
                </a:lnTo>
                <a:lnTo>
                  <a:pt x="980" y="2158"/>
                </a:lnTo>
                <a:lnTo>
                  <a:pt x="971" y="2244"/>
                </a:lnTo>
                <a:lnTo>
                  <a:pt x="950" y="2322"/>
                </a:lnTo>
                <a:lnTo>
                  <a:pt x="914" y="2393"/>
                </a:lnTo>
                <a:lnTo>
                  <a:pt x="867" y="2451"/>
                </a:lnTo>
                <a:lnTo>
                  <a:pt x="807" y="2497"/>
                </a:lnTo>
                <a:lnTo>
                  <a:pt x="772" y="2513"/>
                </a:lnTo>
                <a:lnTo>
                  <a:pt x="741" y="2524"/>
                </a:lnTo>
                <a:lnTo>
                  <a:pt x="653" y="2536"/>
                </a:lnTo>
                <a:lnTo>
                  <a:pt x="595" y="2537"/>
                </a:lnTo>
                <a:lnTo>
                  <a:pt x="525" y="2535"/>
                </a:lnTo>
                <a:lnTo>
                  <a:pt x="362" y="2520"/>
                </a:lnTo>
                <a:lnTo>
                  <a:pt x="277" y="2508"/>
                </a:lnTo>
                <a:lnTo>
                  <a:pt x="242" y="2504"/>
                </a:lnTo>
                <a:lnTo>
                  <a:pt x="178" y="2506"/>
                </a:lnTo>
                <a:lnTo>
                  <a:pt x="121" y="2521"/>
                </a:lnTo>
                <a:lnTo>
                  <a:pt x="75" y="2548"/>
                </a:lnTo>
                <a:lnTo>
                  <a:pt x="57" y="2567"/>
                </a:lnTo>
                <a:lnTo>
                  <a:pt x="45" y="2582"/>
                </a:lnTo>
                <a:lnTo>
                  <a:pt x="26" y="2618"/>
                </a:lnTo>
                <a:lnTo>
                  <a:pt x="16" y="2658"/>
                </a:lnTo>
                <a:lnTo>
                  <a:pt x="14" y="2704"/>
                </a:lnTo>
                <a:lnTo>
                  <a:pt x="16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4" y="3391"/>
                </a:lnTo>
                <a:lnTo>
                  <a:pt x="730" y="3414"/>
                </a:lnTo>
                <a:lnTo>
                  <a:pt x="818" y="3423"/>
                </a:lnTo>
                <a:lnTo>
                  <a:pt x="852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9" y="3384"/>
                </a:lnTo>
                <a:lnTo>
                  <a:pt x="1012" y="3369"/>
                </a:lnTo>
                <a:lnTo>
                  <a:pt x="1019" y="3355"/>
                </a:lnTo>
                <a:lnTo>
                  <a:pt x="1025" y="3328"/>
                </a:lnTo>
                <a:lnTo>
                  <a:pt x="1021" y="3289"/>
                </a:lnTo>
                <a:lnTo>
                  <a:pt x="1013" y="3266"/>
                </a:lnTo>
                <a:lnTo>
                  <a:pt x="973" y="3172"/>
                </a:lnTo>
                <a:lnTo>
                  <a:pt x="943" y="3094"/>
                </a:lnTo>
                <a:lnTo>
                  <a:pt x="927" y="3050"/>
                </a:lnTo>
                <a:lnTo>
                  <a:pt x="914" y="3019"/>
                </a:lnTo>
                <a:lnTo>
                  <a:pt x="901" y="2983"/>
                </a:lnTo>
                <a:lnTo>
                  <a:pt x="891" y="2909"/>
                </a:lnTo>
                <a:lnTo>
                  <a:pt x="898" y="2834"/>
                </a:lnTo>
                <a:lnTo>
                  <a:pt x="923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4" y="2562"/>
                </a:lnTo>
                <a:lnTo>
                  <a:pt x="1163" y="2512"/>
                </a:lnTo>
                <a:lnTo>
                  <a:pt x="1208" y="2492"/>
                </a:lnTo>
                <a:lnTo>
                  <a:pt x="1235" y="2482"/>
                </a:lnTo>
                <a:lnTo>
                  <a:pt x="1291" y="2464"/>
                </a:lnTo>
                <a:lnTo>
                  <a:pt x="1347" y="2453"/>
                </a:lnTo>
                <a:lnTo>
                  <a:pt x="1403" y="2447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69"/>
                </a:lnTo>
                <a:lnTo>
                  <a:pt x="1629" y="2489"/>
                </a:lnTo>
                <a:lnTo>
                  <a:pt x="1675" y="2516"/>
                </a:lnTo>
                <a:lnTo>
                  <a:pt x="1717" y="2549"/>
                </a:lnTo>
                <a:lnTo>
                  <a:pt x="1751" y="2588"/>
                </a:lnTo>
                <a:lnTo>
                  <a:pt x="1779" y="2630"/>
                </a:lnTo>
                <a:lnTo>
                  <a:pt x="1789" y="2654"/>
                </a:lnTo>
                <a:lnTo>
                  <a:pt x="1796" y="2673"/>
                </a:lnTo>
                <a:lnTo>
                  <a:pt x="1806" y="2721"/>
                </a:lnTo>
                <a:lnTo>
                  <a:pt x="1813" y="2808"/>
                </a:lnTo>
                <a:lnTo>
                  <a:pt x="1809" y="2943"/>
                </a:lnTo>
                <a:lnTo>
                  <a:pt x="1793" y="3084"/>
                </a:lnTo>
                <a:lnTo>
                  <a:pt x="1784" y="3150"/>
                </a:lnTo>
                <a:lnTo>
                  <a:pt x="1780" y="3181"/>
                </a:lnTo>
                <a:lnTo>
                  <a:pt x="1781" y="3239"/>
                </a:lnTo>
                <a:lnTo>
                  <a:pt x="1791" y="3291"/>
                </a:lnTo>
                <a:lnTo>
                  <a:pt x="1812" y="3334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4"/>
                </a:lnTo>
                <a:lnTo>
                  <a:pt x="1925" y="3409"/>
                </a:lnTo>
                <a:lnTo>
                  <a:pt x="1977" y="3413"/>
                </a:lnTo>
                <a:lnTo>
                  <a:pt x="2005" y="3411"/>
                </a:lnTo>
                <a:lnTo>
                  <a:pt x="2146" y="3392"/>
                </a:lnTo>
                <a:lnTo>
                  <a:pt x="2427" y="3343"/>
                </a:lnTo>
                <a:lnTo>
                  <a:pt x="2567" y="3312"/>
                </a:lnTo>
                <a:lnTo>
                  <a:pt x="2536" y="3171"/>
                </a:lnTo>
                <a:lnTo>
                  <a:pt x="2485" y="2884"/>
                </a:lnTo>
                <a:lnTo>
                  <a:pt x="2466" y="2740"/>
                </a:lnTo>
                <a:lnTo>
                  <a:pt x="2462" y="2706"/>
                </a:lnTo>
                <a:lnTo>
                  <a:pt x="2466" y="2643"/>
                </a:lnTo>
                <a:lnTo>
                  <a:pt x="2482" y="2585"/>
                </a:lnTo>
                <a:lnTo>
                  <a:pt x="2510" y="2533"/>
                </a:lnTo>
                <a:lnTo>
                  <a:pt x="2528" y="2510"/>
                </a:lnTo>
                <a:lnTo>
                  <a:pt x="2548" y="2489"/>
                </a:lnTo>
                <a:lnTo>
                  <a:pt x="2598" y="2455"/>
                </a:lnTo>
                <a:lnTo>
                  <a:pt x="2656" y="2431"/>
                </a:lnTo>
                <a:lnTo>
                  <a:pt x="2720" y="2419"/>
                </a:lnTo>
                <a:lnTo>
                  <a:pt x="2755" y="2418"/>
                </a:lnTo>
                <a:lnTo>
                  <a:pt x="2790" y="2419"/>
                </a:lnTo>
                <a:lnTo>
                  <a:pt x="2826" y="24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687">
            <a:extLst>
              <a:ext uri="{FF2B5EF4-FFF2-40B4-BE49-F238E27FC236}">
                <a16:creationId xmlns:a16="http://schemas.microsoft.com/office/drawing/2014/main" id="{4502B034-F251-4A9E-9CCF-3DE6D3F44D09}"/>
              </a:ext>
            </a:extLst>
          </p:cNvPr>
          <p:cNvSpPr>
            <a:spLocks/>
          </p:cNvSpPr>
          <p:nvPr/>
        </p:nvSpPr>
        <p:spPr bwMode="auto">
          <a:xfrm>
            <a:off x="703407" y="2715601"/>
            <a:ext cx="1717739" cy="1717738"/>
          </a:xfrm>
          <a:custGeom>
            <a:avLst/>
            <a:gdLst>
              <a:gd name="T0" fmla="*/ 3130 w 3429"/>
              <a:gd name="T1" fmla="*/ 2451 h 3427"/>
              <a:gd name="T2" fmla="*/ 3301 w 3429"/>
              <a:gd name="T3" fmla="*/ 2422 h 3427"/>
              <a:gd name="T4" fmla="*/ 3424 w 3429"/>
              <a:gd name="T5" fmla="*/ 2220 h 3427"/>
              <a:gd name="T6" fmla="*/ 3390 w 3429"/>
              <a:gd name="T7" fmla="*/ 1967 h 3427"/>
              <a:gd name="T8" fmla="*/ 3271 w 3429"/>
              <a:gd name="T9" fmla="*/ 1795 h 3427"/>
              <a:gd name="T10" fmla="*/ 3084 w 3429"/>
              <a:gd name="T11" fmla="*/ 1703 h 3427"/>
              <a:gd name="T12" fmla="*/ 2975 w 3429"/>
              <a:gd name="T13" fmla="*/ 1719 h 3427"/>
              <a:gd name="T14" fmla="*/ 2729 w 3429"/>
              <a:gd name="T15" fmla="*/ 1817 h 3427"/>
              <a:gd name="T16" fmla="*/ 2533 w 3429"/>
              <a:gd name="T17" fmla="*/ 1800 h 3427"/>
              <a:gd name="T18" fmla="*/ 2453 w 3429"/>
              <a:gd name="T19" fmla="*/ 1643 h 3427"/>
              <a:gd name="T20" fmla="*/ 2483 w 3429"/>
              <a:gd name="T21" fmla="*/ 1285 h 3427"/>
              <a:gd name="T22" fmla="*/ 2425 w 3429"/>
              <a:gd name="T23" fmla="*/ 898 h 3427"/>
              <a:gd name="T24" fmla="*/ 1903 w 3429"/>
              <a:gd name="T25" fmla="*/ 960 h 3427"/>
              <a:gd name="T26" fmla="*/ 1740 w 3429"/>
              <a:gd name="T27" fmla="*/ 850 h 3427"/>
              <a:gd name="T28" fmla="*/ 1698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1 w 3429"/>
              <a:gd name="T35" fmla="*/ 6 h 3427"/>
              <a:gd name="T36" fmla="*/ 1288 w 3429"/>
              <a:gd name="T37" fmla="*/ 22 h 3427"/>
              <a:gd name="T38" fmla="*/ 1083 w 3429"/>
              <a:gd name="T39" fmla="*/ 142 h 3427"/>
              <a:gd name="T40" fmla="*/ 976 w 3429"/>
              <a:gd name="T41" fmla="*/ 368 h 3427"/>
              <a:gd name="T42" fmla="*/ 1024 w 3429"/>
              <a:gd name="T43" fmla="*/ 530 h 3427"/>
              <a:gd name="T44" fmla="*/ 1110 w 3429"/>
              <a:gd name="T45" fmla="*/ 773 h 3427"/>
              <a:gd name="T46" fmla="*/ 1066 w 3429"/>
              <a:gd name="T47" fmla="*/ 905 h 3427"/>
              <a:gd name="T48" fmla="*/ 858 w 3429"/>
              <a:gd name="T49" fmla="*/ 980 h 3427"/>
              <a:gd name="T50" fmla="*/ 548 w 3429"/>
              <a:gd name="T51" fmla="*/ 944 h 3427"/>
              <a:gd name="T52" fmla="*/ 96 w 3429"/>
              <a:gd name="T53" fmla="*/ 945 h 3427"/>
              <a:gd name="T54" fmla="*/ 2 w 3429"/>
              <a:gd name="T55" fmla="*/ 1542 h 3427"/>
              <a:gd name="T56" fmla="*/ 29 w 3429"/>
              <a:gd name="T57" fmla="*/ 1707 h 3427"/>
              <a:gd name="T58" fmla="*/ 108 w 3429"/>
              <a:gd name="T59" fmla="*/ 1750 h 3427"/>
              <a:gd name="T60" fmla="*/ 327 w 3429"/>
              <a:gd name="T61" fmla="*/ 1670 h 3427"/>
              <a:gd name="T62" fmla="*/ 494 w 3429"/>
              <a:gd name="T63" fmla="*/ 1616 h 3427"/>
              <a:gd name="T64" fmla="*/ 676 w 3429"/>
              <a:gd name="T65" fmla="*/ 1650 h 3427"/>
              <a:gd name="T66" fmla="*/ 880 w 3429"/>
              <a:gd name="T67" fmla="*/ 1832 h 3427"/>
              <a:gd name="T68" fmla="*/ 973 w 3429"/>
              <a:gd name="T69" fmla="*/ 2068 h 3427"/>
              <a:gd name="T70" fmla="*/ 913 w 3429"/>
              <a:gd name="T71" fmla="*/ 2393 h 3427"/>
              <a:gd name="T72" fmla="*/ 741 w 3429"/>
              <a:gd name="T73" fmla="*/ 2525 h 3427"/>
              <a:gd name="T74" fmla="*/ 362 w 3429"/>
              <a:gd name="T75" fmla="*/ 2521 h 3427"/>
              <a:gd name="T76" fmla="*/ 121 w 3429"/>
              <a:gd name="T77" fmla="*/ 2521 h 3427"/>
              <a:gd name="T78" fmla="*/ 25 w 3429"/>
              <a:gd name="T79" fmla="*/ 2618 h 3427"/>
              <a:gd name="T80" fmla="*/ 34 w 3429"/>
              <a:gd name="T81" fmla="*/ 2874 h 3427"/>
              <a:gd name="T82" fmla="*/ 379 w 3429"/>
              <a:gd name="T83" fmla="*/ 3362 h 3427"/>
              <a:gd name="T84" fmla="*/ 851 w 3429"/>
              <a:gd name="T85" fmla="*/ 3427 h 3427"/>
              <a:gd name="T86" fmla="*/ 1011 w 3429"/>
              <a:gd name="T87" fmla="*/ 3369 h 3427"/>
              <a:gd name="T88" fmla="*/ 1012 w 3429"/>
              <a:gd name="T89" fmla="*/ 3266 h 3427"/>
              <a:gd name="T90" fmla="*/ 913 w 3429"/>
              <a:gd name="T91" fmla="*/ 3019 h 3427"/>
              <a:gd name="T92" fmla="*/ 922 w 3429"/>
              <a:gd name="T93" fmla="*/ 2759 h 3427"/>
              <a:gd name="T94" fmla="*/ 1163 w 3429"/>
              <a:gd name="T95" fmla="*/ 2513 h 3427"/>
              <a:gd name="T96" fmla="*/ 1346 w 3429"/>
              <a:gd name="T97" fmla="*/ 2453 h 3427"/>
              <a:gd name="T98" fmla="*/ 1521 w 3429"/>
              <a:gd name="T99" fmla="*/ 2455 h 3427"/>
              <a:gd name="T100" fmla="*/ 1716 w 3429"/>
              <a:gd name="T101" fmla="*/ 2549 h 3427"/>
              <a:gd name="T102" fmla="*/ 1796 w 3429"/>
              <a:gd name="T103" fmla="*/ 2674 h 3427"/>
              <a:gd name="T104" fmla="*/ 1793 w 3429"/>
              <a:gd name="T105" fmla="*/ 3084 h 3427"/>
              <a:gd name="T106" fmla="*/ 1790 w 3429"/>
              <a:gd name="T107" fmla="*/ 3291 h 3427"/>
              <a:gd name="T108" fmla="*/ 1880 w 3429"/>
              <a:gd name="T109" fmla="*/ 3396 h 3427"/>
              <a:gd name="T110" fmla="*/ 2145 w 3429"/>
              <a:gd name="T111" fmla="*/ 3392 h 3427"/>
              <a:gd name="T112" fmla="*/ 2484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5" y="2424"/>
                </a:moveTo>
                <a:lnTo>
                  <a:pt x="2908" y="2436"/>
                </a:lnTo>
                <a:lnTo>
                  <a:pt x="3062" y="2450"/>
                </a:lnTo>
                <a:lnTo>
                  <a:pt x="3130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4" y="2435"/>
                </a:lnTo>
                <a:lnTo>
                  <a:pt x="3301" y="2422"/>
                </a:lnTo>
                <a:lnTo>
                  <a:pt x="3346" y="2387"/>
                </a:lnTo>
                <a:lnTo>
                  <a:pt x="3383" y="2339"/>
                </a:lnTo>
                <a:lnTo>
                  <a:pt x="3408" y="2283"/>
                </a:lnTo>
                <a:lnTo>
                  <a:pt x="3424" y="2220"/>
                </a:lnTo>
                <a:lnTo>
                  <a:pt x="3429" y="2150"/>
                </a:lnTo>
                <a:lnTo>
                  <a:pt x="3422" y="2078"/>
                </a:lnTo>
                <a:lnTo>
                  <a:pt x="3404" y="2004"/>
                </a:lnTo>
                <a:lnTo>
                  <a:pt x="3390" y="1967"/>
                </a:lnTo>
                <a:lnTo>
                  <a:pt x="3376" y="1938"/>
                </a:lnTo>
                <a:lnTo>
                  <a:pt x="3346" y="1884"/>
                </a:lnTo>
                <a:lnTo>
                  <a:pt x="3310" y="1836"/>
                </a:lnTo>
                <a:lnTo>
                  <a:pt x="3271" y="1795"/>
                </a:lnTo>
                <a:lnTo>
                  <a:pt x="3226" y="1759"/>
                </a:lnTo>
                <a:lnTo>
                  <a:pt x="3180" y="1732"/>
                </a:lnTo>
                <a:lnTo>
                  <a:pt x="3133" y="1713"/>
                </a:lnTo>
                <a:lnTo>
                  <a:pt x="3084" y="1703"/>
                </a:lnTo>
                <a:lnTo>
                  <a:pt x="3059" y="1702"/>
                </a:lnTo>
                <a:lnTo>
                  <a:pt x="3037" y="1703"/>
                </a:lnTo>
                <a:lnTo>
                  <a:pt x="2996" y="1712"/>
                </a:lnTo>
                <a:lnTo>
                  <a:pt x="2975" y="1719"/>
                </a:lnTo>
                <a:lnTo>
                  <a:pt x="2943" y="1732"/>
                </a:lnTo>
                <a:lnTo>
                  <a:pt x="2897" y="1750"/>
                </a:lnTo>
                <a:lnTo>
                  <a:pt x="2821" y="1780"/>
                </a:lnTo>
                <a:lnTo>
                  <a:pt x="2729" y="1817"/>
                </a:lnTo>
                <a:lnTo>
                  <a:pt x="2698" y="1829"/>
                </a:lnTo>
                <a:lnTo>
                  <a:pt x="2637" y="1837"/>
                </a:lnTo>
                <a:lnTo>
                  <a:pt x="2581" y="1827"/>
                </a:lnTo>
                <a:lnTo>
                  <a:pt x="2533" y="1800"/>
                </a:lnTo>
                <a:lnTo>
                  <a:pt x="2512" y="1779"/>
                </a:lnTo>
                <a:lnTo>
                  <a:pt x="2494" y="1758"/>
                </a:lnTo>
                <a:lnTo>
                  <a:pt x="2468" y="1705"/>
                </a:lnTo>
                <a:lnTo>
                  <a:pt x="2453" y="1643"/>
                </a:lnTo>
                <a:lnTo>
                  <a:pt x="2450" y="1573"/>
                </a:lnTo>
                <a:lnTo>
                  <a:pt x="2452" y="1534"/>
                </a:lnTo>
                <a:lnTo>
                  <a:pt x="2461" y="1451"/>
                </a:lnTo>
                <a:lnTo>
                  <a:pt x="2483" y="1285"/>
                </a:lnTo>
                <a:lnTo>
                  <a:pt x="2510" y="1118"/>
                </a:lnTo>
                <a:lnTo>
                  <a:pt x="2542" y="952"/>
                </a:lnTo>
                <a:lnTo>
                  <a:pt x="2561" y="869"/>
                </a:lnTo>
                <a:lnTo>
                  <a:pt x="2425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3" y="901"/>
                </a:lnTo>
                <a:lnTo>
                  <a:pt x="1760" y="876"/>
                </a:lnTo>
                <a:lnTo>
                  <a:pt x="1740" y="850"/>
                </a:lnTo>
                <a:lnTo>
                  <a:pt x="1711" y="789"/>
                </a:lnTo>
                <a:lnTo>
                  <a:pt x="1695" y="719"/>
                </a:lnTo>
                <a:lnTo>
                  <a:pt x="1693" y="644"/>
                </a:lnTo>
                <a:lnTo>
                  <a:pt x="1698" y="603"/>
                </a:lnTo>
                <a:lnTo>
                  <a:pt x="1711" y="520"/>
                </a:lnTo>
                <a:lnTo>
                  <a:pt x="1724" y="375"/>
                </a:lnTo>
                <a:lnTo>
                  <a:pt x="1725" y="259"/>
                </a:lnTo>
                <a:lnTo>
                  <a:pt x="1717" y="177"/>
                </a:lnTo>
                <a:lnTo>
                  <a:pt x="1710" y="154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1" y="52"/>
                </a:lnTo>
                <a:lnTo>
                  <a:pt x="1585" y="32"/>
                </a:lnTo>
                <a:lnTo>
                  <a:pt x="1546" y="16"/>
                </a:lnTo>
                <a:lnTo>
                  <a:pt x="1501" y="6"/>
                </a:lnTo>
                <a:lnTo>
                  <a:pt x="1455" y="0"/>
                </a:lnTo>
                <a:lnTo>
                  <a:pt x="1430" y="0"/>
                </a:lnTo>
                <a:lnTo>
                  <a:pt x="1382" y="2"/>
                </a:lnTo>
                <a:lnTo>
                  <a:pt x="1288" y="22"/>
                </a:lnTo>
                <a:lnTo>
                  <a:pt x="1241" y="39"/>
                </a:lnTo>
                <a:lnTo>
                  <a:pt x="1205" y="55"/>
                </a:lnTo>
                <a:lnTo>
                  <a:pt x="1139" y="95"/>
                </a:lnTo>
                <a:lnTo>
                  <a:pt x="1083" y="142"/>
                </a:lnTo>
                <a:lnTo>
                  <a:pt x="1038" y="194"/>
                </a:lnTo>
                <a:lnTo>
                  <a:pt x="1005" y="251"/>
                </a:lnTo>
                <a:lnTo>
                  <a:pt x="984" y="309"/>
                </a:lnTo>
                <a:lnTo>
                  <a:pt x="976" y="368"/>
                </a:lnTo>
                <a:lnTo>
                  <a:pt x="983" y="425"/>
                </a:lnTo>
                <a:lnTo>
                  <a:pt x="993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2" y="700"/>
                </a:lnTo>
                <a:lnTo>
                  <a:pt x="1101" y="725"/>
                </a:lnTo>
                <a:lnTo>
                  <a:pt x="1110" y="773"/>
                </a:lnTo>
                <a:lnTo>
                  <a:pt x="1108" y="820"/>
                </a:lnTo>
                <a:lnTo>
                  <a:pt x="1095" y="864"/>
                </a:lnTo>
                <a:lnTo>
                  <a:pt x="1082" y="883"/>
                </a:lnTo>
                <a:lnTo>
                  <a:pt x="1066" y="905"/>
                </a:lnTo>
                <a:lnTo>
                  <a:pt x="1021" y="941"/>
                </a:lnTo>
                <a:lnTo>
                  <a:pt x="964" y="965"/>
                </a:lnTo>
                <a:lnTo>
                  <a:pt x="897" y="979"/>
                </a:lnTo>
                <a:lnTo>
                  <a:pt x="858" y="980"/>
                </a:lnTo>
                <a:lnTo>
                  <a:pt x="835" y="979"/>
                </a:lnTo>
                <a:lnTo>
                  <a:pt x="809" y="977"/>
                </a:lnTo>
                <a:lnTo>
                  <a:pt x="722" y="967"/>
                </a:lnTo>
                <a:lnTo>
                  <a:pt x="548" y="944"/>
                </a:lnTo>
                <a:lnTo>
                  <a:pt x="373" y="915"/>
                </a:lnTo>
                <a:lnTo>
                  <a:pt x="200" y="881"/>
                </a:lnTo>
                <a:lnTo>
                  <a:pt x="114" y="862"/>
                </a:lnTo>
                <a:lnTo>
                  <a:pt x="96" y="945"/>
                </a:lnTo>
                <a:lnTo>
                  <a:pt x="62" y="1114"/>
                </a:lnTo>
                <a:lnTo>
                  <a:pt x="33" y="1285"/>
                </a:lnTo>
                <a:lnTo>
                  <a:pt x="12" y="1457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2" y="1669"/>
                </a:lnTo>
                <a:lnTo>
                  <a:pt x="29" y="1707"/>
                </a:lnTo>
                <a:lnTo>
                  <a:pt x="41" y="1721"/>
                </a:lnTo>
                <a:lnTo>
                  <a:pt x="51" y="1731"/>
                </a:lnTo>
                <a:lnTo>
                  <a:pt x="78" y="1746"/>
                </a:lnTo>
                <a:lnTo>
                  <a:pt x="108" y="1750"/>
                </a:lnTo>
                <a:lnTo>
                  <a:pt x="142" y="1744"/>
                </a:lnTo>
                <a:lnTo>
                  <a:pt x="160" y="1737"/>
                </a:lnTo>
                <a:lnTo>
                  <a:pt x="251" y="1699"/>
                </a:lnTo>
                <a:lnTo>
                  <a:pt x="327" y="1670"/>
                </a:lnTo>
                <a:lnTo>
                  <a:pt x="373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6"/>
                </a:lnTo>
                <a:lnTo>
                  <a:pt x="524" y="1615"/>
                </a:lnTo>
                <a:lnTo>
                  <a:pt x="555" y="1616"/>
                </a:lnTo>
                <a:lnTo>
                  <a:pt x="616" y="1628"/>
                </a:lnTo>
                <a:lnTo>
                  <a:pt x="676" y="1650"/>
                </a:lnTo>
                <a:lnTo>
                  <a:pt x="733" y="1683"/>
                </a:lnTo>
                <a:lnTo>
                  <a:pt x="787" y="1724"/>
                </a:lnTo>
                <a:lnTo>
                  <a:pt x="837" y="1774"/>
                </a:lnTo>
                <a:lnTo>
                  <a:pt x="880" y="1832"/>
                </a:lnTo>
                <a:lnTo>
                  <a:pt x="918" y="1897"/>
                </a:lnTo>
                <a:lnTo>
                  <a:pt x="933" y="1933"/>
                </a:lnTo>
                <a:lnTo>
                  <a:pt x="951" y="1977"/>
                </a:lnTo>
                <a:lnTo>
                  <a:pt x="973" y="2068"/>
                </a:lnTo>
                <a:lnTo>
                  <a:pt x="979" y="2159"/>
                </a:lnTo>
                <a:lnTo>
                  <a:pt x="971" y="2244"/>
                </a:lnTo>
                <a:lnTo>
                  <a:pt x="949" y="2322"/>
                </a:lnTo>
                <a:lnTo>
                  <a:pt x="913" y="2393"/>
                </a:lnTo>
                <a:lnTo>
                  <a:pt x="866" y="2452"/>
                </a:lnTo>
                <a:lnTo>
                  <a:pt x="807" y="2498"/>
                </a:lnTo>
                <a:lnTo>
                  <a:pt x="771" y="2513"/>
                </a:lnTo>
                <a:lnTo>
                  <a:pt x="741" y="2525"/>
                </a:lnTo>
                <a:lnTo>
                  <a:pt x="652" y="2536"/>
                </a:lnTo>
                <a:lnTo>
                  <a:pt x="595" y="2537"/>
                </a:lnTo>
                <a:lnTo>
                  <a:pt x="524" y="2536"/>
                </a:lnTo>
                <a:lnTo>
                  <a:pt x="362" y="2521"/>
                </a:lnTo>
                <a:lnTo>
                  <a:pt x="276" y="2508"/>
                </a:lnTo>
                <a:lnTo>
                  <a:pt x="242" y="2504"/>
                </a:lnTo>
                <a:lnTo>
                  <a:pt x="177" y="2506"/>
                </a:lnTo>
                <a:lnTo>
                  <a:pt x="121" y="2521"/>
                </a:lnTo>
                <a:lnTo>
                  <a:pt x="75" y="2548"/>
                </a:lnTo>
                <a:lnTo>
                  <a:pt x="56" y="2567"/>
                </a:lnTo>
                <a:lnTo>
                  <a:pt x="44" y="2583"/>
                </a:lnTo>
                <a:lnTo>
                  <a:pt x="25" y="2618"/>
                </a:lnTo>
                <a:lnTo>
                  <a:pt x="15" y="2659"/>
                </a:lnTo>
                <a:lnTo>
                  <a:pt x="13" y="2705"/>
                </a:lnTo>
                <a:lnTo>
                  <a:pt x="16" y="2729"/>
                </a:lnTo>
                <a:lnTo>
                  <a:pt x="34" y="2874"/>
                </a:lnTo>
                <a:lnTo>
                  <a:pt x="85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9" y="3362"/>
                </a:lnTo>
                <a:lnTo>
                  <a:pt x="554" y="3391"/>
                </a:lnTo>
                <a:lnTo>
                  <a:pt x="730" y="3415"/>
                </a:lnTo>
                <a:lnTo>
                  <a:pt x="818" y="3425"/>
                </a:lnTo>
                <a:lnTo>
                  <a:pt x="851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8" y="3384"/>
                </a:lnTo>
                <a:lnTo>
                  <a:pt x="1011" y="3369"/>
                </a:lnTo>
                <a:lnTo>
                  <a:pt x="1018" y="3356"/>
                </a:lnTo>
                <a:lnTo>
                  <a:pt x="1024" y="3329"/>
                </a:lnTo>
                <a:lnTo>
                  <a:pt x="1021" y="3289"/>
                </a:lnTo>
                <a:lnTo>
                  <a:pt x="1012" y="3266"/>
                </a:lnTo>
                <a:lnTo>
                  <a:pt x="974" y="3173"/>
                </a:lnTo>
                <a:lnTo>
                  <a:pt x="943" y="3096"/>
                </a:lnTo>
                <a:lnTo>
                  <a:pt x="927" y="3052"/>
                </a:lnTo>
                <a:lnTo>
                  <a:pt x="913" y="3019"/>
                </a:lnTo>
                <a:lnTo>
                  <a:pt x="900" y="2984"/>
                </a:lnTo>
                <a:lnTo>
                  <a:pt x="890" y="2909"/>
                </a:lnTo>
                <a:lnTo>
                  <a:pt x="898" y="2834"/>
                </a:lnTo>
                <a:lnTo>
                  <a:pt x="922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3" y="2562"/>
                </a:lnTo>
                <a:lnTo>
                  <a:pt x="1163" y="2513"/>
                </a:lnTo>
                <a:lnTo>
                  <a:pt x="1208" y="2492"/>
                </a:lnTo>
                <a:lnTo>
                  <a:pt x="1235" y="2482"/>
                </a:lnTo>
                <a:lnTo>
                  <a:pt x="1290" y="2464"/>
                </a:lnTo>
                <a:lnTo>
                  <a:pt x="1346" y="2453"/>
                </a:lnTo>
                <a:lnTo>
                  <a:pt x="1402" y="2448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70"/>
                </a:lnTo>
                <a:lnTo>
                  <a:pt x="1629" y="2490"/>
                </a:lnTo>
                <a:lnTo>
                  <a:pt x="1675" y="2516"/>
                </a:lnTo>
                <a:lnTo>
                  <a:pt x="1716" y="2549"/>
                </a:lnTo>
                <a:lnTo>
                  <a:pt x="1751" y="2588"/>
                </a:lnTo>
                <a:lnTo>
                  <a:pt x="1778" y="2631"/>
                </a:lnTo>
                <a:lnTo>
                  <a:pt x="1788" y="2654"/>
                </a:lnTo>
                <a:lnTo>
                  <a:pt x="1796" y="2674"/>
                </a:lnTo>
                <a:lnTo>
                  <a:pt x="1806" y="2721"/>
                </a:lnTo>
                <a:lnTo>
                  <a:pt x="1812" y="2808"/>
                </a:lnTo>
                <a:lnTo>
                  <a:pt x="1808" y="2945"/>
                </a:lnTo>
                <a:lnTo>
                  <a:pt x="1793" y="3084"/>
                </a:lnTo>
                <a:lnTo>
                  <a:pt x="1783" y="3150"/>
                </a:lnTo>
                <a:lnTo>
                  <a:pt x="1779" y="3181"/>
                </a:lnTo>
                <a:lnTo>
                  <a:pt x="1780" y="3239"/>
                </a:lnTo>
                <a:lnTo>
                  <a:pt x="1790" y="3291"/>
                </a:lnTo>
                <a:lnTo>
                  <a:pt x="1812" y="3335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6"/>
                </a:lnTo>
                <a:lnTo>
                  <a:pt x="1925" y="3410"/>
                </a:lnTo>
                <a:lnTo>
                  <a:pt x="1976" y="3414"/>
                </a:lnTo>
                <a:lnTo>
                  <a:pt x="2004" y="3411"/>
                </a:lnTo>
                <a:lnTo>
                  <a:pt x="2145" y="3392"/>
                </a:lnTo>
                <a:lnTo>
                  <a:pt x="2427" y="3343"/>
                </a:lnTo>
                <a:lnTo>
                  <a:pt x="2566" y="3313"/>
                </a:lnTo>
                <a:lnTo>
                  <a:pt x="2535" y="3171"/>
                </a:lnTo>
                <a:lnTo>
                  <a:pt x="2484" y="2884"/>
                </a:lnTo>
                <a:lnTo>
                  <a:pt x="2465" y="2741"/>
                </a:lnTo>
                <a:lnTo>
                  <a:pt x="2462" y="2707"/>
                </a:lnTo>
                <a:lnTo>
                  <a:pt x="2466" y="2643"/>
                </a:lnTo>
                <a:lnTo>
                  <a:pt x="2482" y="2585"/>
                </a:lnTo>
                <a:lnTo>
                  <a:pt x="2509" y="2533"/>
                </a:lnTo>
                <a:lnTo>
                  <a:pt x="2527" y="2511"/>
                </a:lnTo>
                <a:lnTo>
                  <a:pt x="2548" y="2489"/>
                </a:lnTo>
                <a:lnTo>
                  <a:pt x="2598" y="2455"/>
                </a:lnTo>
                <a:lnTo>
                  <a:pt x="2655" y="2431"/>
                </a:lnTo>
                <a:lnTo>
                  <a:pt x="2720" y="2420"/>
                </a:lnTo>
                <a:lnTo>
                  <a:pt x="2755" y="2419"/>
                </a:lnTo>
                <a:lnTo>
                  <a:pt x="2790" y="2419"/>
                </a:lnTo>
                <a:lnTo>
                  <a:pt x="2825" y="24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706">
            <a:extLst>
              <a:ext uri="{FF2B5EF4-FFF2-40B4-BE49-F238E27FC236}">
                <a16:creationId xmlns:a16="http://schemas.microsoft.com/office/drawing/2014/main" id="{92433665-644F-4B40-8AE9-669FD953AE10}"/>
              </a:ext>
            </a:extLst>
          </p:cNvPr>
          <p:cNvSpPr>
            <a:spLocks/>
          </p:cNvSpPr>
          <p:nvPr/>
        </p:nvSpPr>
        <p:spPr bwMode="auto">
          <a:xfrm>
            <a:off x="6688429" y="2697563"/>
            <a:ext cx="1717739" cy="1717738"/>
          </a:xfrm>
          <a:custGeom>
            <a:avLst/>
            <a:gdLst>
              <a:gd name="T0" fmla="*/ 3129 w 3429"/>
              <a:gd name="T1" fmla="*/ 2451 h 3426"/>
              <a:gd name="T2" fmla="*/ 3300 w 3429"/>
              <a:gd name="T3" fmla="*/ 2422 h 3426"/>
              <a:gd name="T4" fmla="*/ 3423 w 3429"/>
              <a:gd name="T5" fmla="*/ 2220 h 3426"/>
              <a:gd name="T6" fmla="*/ 3389 w 3429"/>
              <a:gd name="T7" fmla="*/ 1967 h 3426"/>
              <a:gd name="T8" fmla="*/ 3270 w 3429"/>
              <a:gd name="T9" fmla="*/ 1794 h 3426"/>
              <a:gd name="T10" fmla="*/ 3083 w 3429"/>
              <a:gd name="T11" fmla="*/ 1703 h 3426"/>
              <a:gd name="T12" fmla="*/ 2976 w 3429"/>
              <a:gd name="T13" fmla="*/ 1719 h 3426"/>
              <a:gd name="T14" fmla="*/ 2729 w 3429"/>
              <a:gd name="T15" fmla="*/ 1817 h 3426"/>
              <a:gd name="T16" fmla="*/ 2532 w 3429"/>
              <a:gd name="T17" fmla="*/ 1800 h 3426"/>
              <a:gd name="T18" fmla="*/ 2452 w 3429"/>
              <a:gd name="T19" fmla="*/ 1643 h 3426"/>
              <a:gd name="T20" fmla="*/ 2482 w 3429"/>
              <a:gd name="T21" fmla="*/ 1284 h 3426"/>
              <a:gd name="T22" fmla="*/ 2424 w 3429"/>
              <a:gd name="T23" fmla="*/ 898 h 3426"/>
              <a:gd name="T24" fmla="*/ 1903 w 3429"/>
              <a:gd name="T25" fmla="*/ 960 h 3426"/>
              <a:gd name="T26" fmla="*/ 1740 w 3429"/>
              <a:gd name="T27" fmla="*/ 850 h 3426"/>
              <a:gd name="T28" fmla="*/ 1697 w 3429"/>
              <a:gd name="T29" fmla="*/ 603 h 3426"/>
              <a:gd name="T30" fmla="*/ 1716 w 3429"/>
              <a:gd name="T31" fmla="*/ 177 h 3426"/>
              <a:gd name="T32" fmla="*/ 1653 w 3429"/>
              <a:gd name="T33" fmla="*/ 75 h 3426"/>
              <a:gd name="T34" fmla="*/ 1501 w 3429"/>
              <a:gd name="T35" fmla="*/ 6 h 3426"/>
              <a:gd name="T36" fmla="*/ 1287 w 3429"/>
              <a:gd name="T37" fmla="*/ 20 h 3426"/>
              <a:gd name="T38" fmla="*/ 1083 w 3429"/>
              <a:gd name="T39" fmla="*/ 142 h 3426"/>
              <a:gd name="T40" fmla="*/ 975 w 3429"/>
              <a:gd name="T41" fmla="*/ 368 h 3426"/>
              <a:gd name="T42" fmla="*/ 1024 w 3429"/>
              <a:gd name="T43" fmla="*/ 530 h 3426"/>
              <a:gd name="T44" fmla="*/ 1111 w 3429"/>
              <a:gd name="T45" fmla="*/ 773 h 3426"/>
              <a:gd name="T46" fmla="*/ 1065 w 3429"/>
              <a:gd name="T47" fmla="*/ 905 h 3426"/>
              <a:gd name="T48" fmla="*/ 858 w 3429"/>
              <a:gd name="T49" fmla="*/ 979 h 3426"/>
              <a:gd name="T50" fmla="*/ 547 w 3429"/>
              <a:gd name="T51" fmla="*/ 944 h 3426"/>
              <a:gd name="T52" fmla="*/ 95 w 3429"/>
              <a:gd name="T53" fmla="*/ 945 h 3426"/>
              <a:gd name="T54" fmla="*/ 2 w 3429"/>
              <a:gd name="T55" fmla="*/ 1541 h 3426"/>
              <a:gd name="T56" fmla="*/ 29 w 3429"/>
              <a:gd name="T57" fmla="*/ 1706 h 3426"/>
              <a:gd name="T58" fmla="*/ 107 w 3429"/>
              <a:gd name="T59" fmla="*/ 1750 h 3426"/>
              <a:gd name="T60" fmla="*/ 329 w 3429"/>
              <a:gd name="T61" fmla="*/ 1669 h 3426"/>
              <a:gd name="T62" fmla="*/ 493 w 3429"/>
              <a:gd name="T63" fmla="*/ 1616 h 3426"/>
              <a:gd name="T64" fmla="*/ 675 w 3429"/>
              <a:gd name="T65" fmla="*/ 1649 h 3426"/>
              <a:gd name="T66" fmla="*/ 880 w 3429"/>
              <a:gd name="T67" fmla="*/ 1832 h 3426"/>
              <a:gd name="T68" fmla="*/ 972 w 3429"/>
              <a:gd name="T69" fmla="*/ 2068 h 3426"/>
              <a:gd name="T70" fmla="*/ 914 w 3429"/>
              <a:gd name="T71" fmla="*/ 2393 h 3426"/>
              <a:gd name="T72" fmla="*/ 741 w 3429"/>
              <a:gd name="T73" fmla="*/ 2524 h 3426"/>
              <a:gd name="T74" fmla="*/ 361 w 3429"/>
              <a:gd name="T75" fmla="*/ 2521 h 3426"/>
              <a:gd name="T76" fmla="*/ 121 w 3429"/>
              <a:gd name="T77" fmla="*/ 2521 h 3426"/>
              <a:gd name="T78" fmla="*/ 25 w 3429"/>
              <a:gd name="T79" fmla="*/ 2618 h 3426"/>
              <a:gd name="T80" fmla="*/ 34 w 3429"/>
              <a:gd name="T81" fmla="*/ 2874 h 3426"/>
              <a:gd name="T82" fmla="*/ 378 w 3429"/>
              <a:gd name="T83" fmla="*/ 3362 h 3426"/>
              <a:gd name="T84" fmla="*/ 851 w 3429"/>
              <a:gd name="T85" fmla="*/ 3426 h 3426"/>
              <a:gd name="T86" fmla="*/ 1010 w 3429"/>
              <a:gd name="T87" fmla="*/ 3368 h 3426"/>
              <a:gd name="T88" fmla="*/ 1011 w 3429"/>
              <a:gd name="T89" fmla="*/ 3266 h 3426"/>
              <a:gd name="T90" fmla="*/ 913 w 3429"/>
              <a:gd name="T91" fmla="*/ 3019 h 3426"/>
              <a:gd name="T92" fmla="*/ 921 w 3429"/>
              <a:gd name="T93" fmla="*/ 2759 h 3426"/>
              <a:gd name="T94" fmla="*/ 1163 w 3429"/>
              <a:gd name="T95" fmla="*/ 2512 h 3426"/>
              <a:gd name="T96" fmla="*/ 1345 w 3429"/>
              <a:gd name="T97" fmla="*/ 2453 h 3426"/>
              <a:gd name="T98" fmla="*/ 1520 w 3429"/>
              <a:gd name="T99" fmla="*/ 2455 h 3426"/>
              <a:gd name="T100" fmla="*/ 1715 w 3429"/>
              <a:gd name="T101" fmla="*/ 2549 h 3426"/>
              <a:gd name="T102" fmla="*/ 1795 w 3429"/>
              <a:gd name="T103" fmla="*/ 2674 h 3426"/>
              <a:gd name="T104" fmla="*/ 1793 w 3429"/>
              <a:gd name="T105" fmla="*/ 3084 h 3426"/>
              <a:gd name="T106" fmla="*/ 1791 w 3429"/>
              <a:gd name="T107" fmla="*/ 3291 h 3426"/>
              <a:gd name="T108" fmla="*/ 1879 w 3429"/>
              <a:gd name="T109" fmla="*/ 3395 h 3426"/>
              <a:gd name="T110" fmla="*/ 2144 w 3429"/>
              <a:gd name="T111" fmla="*/ 3392 h 3426"/>
              <a:gd name="T112" fmla="*/ 2483 w 3429"/>
              <a:gd name="T113" fmla="*/ 2884 h 3426"/>
              <a:gd name="T114" fmla="*/ 2481 w 3429"/>
              <a:gd name="T115" fmla="*/ 2584 h 3426"/>
              <a:gd name="T116" fmla="*/ 2597 w 3429"/>
              <a:gd name="T117" fmla="*/ 2455 h 3426"/>
              <a:gd name="T118" fmla="*/ 2789 w 3429"/>
              <a:gd name="T119" fmla="*/ 2419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6">
                <a:moveTo>
                  <a:pt x="2824" y="2424"/>
                </a:moveTo>
                <a:lnTo>
                  <a:pt x="2907" y="2436"/>
                </a:lnTo>
                <a:lnTo>
                  <a:pt x="3062" y="2450"/>
                </a:lnTo>
                <a:lnTo>
                  <a:pt x="3129" y="2451"/>
                </a:lnTo>
                <a:lnTo>
                  <a:pt x="3193" y="2450"/>
                </a:lnTo>
                <a:lnTo>
                  <a:pt x="3262" y="2439"/>
                </a:lnTo>
                <a:lnTo>
                  <a:pt x="3274" y="2435"/>
                </a:lnTo>
                <a:lnTo>
                  <a:pt x="3300" y="2422"/>
                </a:lnTo>
                <a:lnTo>
                  <a:pt x="3346" y="2386"/>
                </a:lnTo>
                <a:lnTo>
                  <a:pt x="3382" y="2339"/>
                </a:lnTo>
                <a:lnTo>
                  <a:pt x="3408" y="2283"/>
                </a:lnTo>
                <a:lnTo>
                  <a:pt x="3423" y="2220"/>
                </a:lnTo>
                <a:lnTo>
                  <a:pt x="3429" y="2150"/>
                </a:lnTo>
                <a:lnTo>
                  <a:pt x="3421" y="2077"/>
                </a:lnTo>
                <a:lnTo>
                  <a:pt x="3404" y="2004"/>
                </a:lnTo>
                <a:lnTo>
                  <a:pt x="3389" y="1967"/>
                </a:lnTo>
                <a:lnTo>
                  <a:pt x="3376" y="1937"/>
                </a:lnTo>
                <a:lnTo>
                  <a:pt x="3346" y="1884"/>
                </a:lnTo>
                <a:lnTo>
                  <a:pt x="3309" y="1836"/>
                </a:lnTo>
                <a:lnTo>
                  <a:pt x="3270" y="1794"/>
                </a:lnTo>
                <a:lnTo>
                  <a:pt x="3225" y="1759"/>
                </a:lnTo>
                <a:lnTo>
                  <a:pt x="3180" y="1731"/>
                </a:lnTo>
                <a:lnTo>
                  <a:pt x="3132" y="1712"/>
                </a:lnTo>
                <a:lnTo>
                  <a:pt x="3083" y="1703"/>
                </a:lnTo>
                <a:lnTo>
                  <a:pt x="3058" y="1702"/>
                </a:lnTo>
                <a:lnTo>
                  <a:pt x="3037" y="1703"/>
                </a:lnTo>
                <a:lnTo>
                  <a:pt x="2995" y="1711"/>
                </a:lnTo>
                <a:lnTo>
                  <a:pt x="2976" y="1719"/>
                </a:lnTo>
                <a:lnTo>
                  <a:pt x="2942" y="1732"/>
                </a:lnTo>
                <a:lnTo>
                  <a:pt x="2898" y="1750"/>
                </a:lnTo>
                <a:lnTo>
                  <a:pt x="2821" y="1780"/>
                </a:lnTo>
                <a:lnTo>
                  <a:pt x="2729" y="1817"/>
                </a:lnTo>
                <a:lnTo>
                  <a:pt x="2698" y="1829"/>
                </a:lnTo>
                <a:lnTo>
                  <a:pt x="2637" y="1837"/>
                </a:lnTo>
                <a:lnTo>
                  <a:pt x="2581" y="1827"/>
                </a:lnTo>
                <a:lnTo>
                  <a:pt x="2532" y="1800"/>
                </a:lnTo>
                <a:lnTo>
                  <a:pt x="2511" y="1779"/>
                </a:lnTo>
                <a:lnTo>
                  <a:pt x="2494" y="1758"/>
                </a:lnTo>
                <a:lnTo>
                  <a:pt x="2468" y="1705"/>
                </a:lnTo>
                <a:lnTo>
                  <a:pt x="2452" y="1643"/>
                </a:lnTo>
                <a:lnTo>
                  <a:pt x="2449" y="1573"/>
                </a:lnTo>
                <a:lnTo>
                  <a:pt x="2451" y="1534"/>
                </a:lnTo>
                <a:lnTo>
                  <a:pt x="2460" y="1451"/>
                </a:lnTo>
                <a:lnTo>
                  <a:pt x="2482" y="1284"/>
                </a:lnTo>
                <a:lnTo>
                  <a:pt x="2509" y="1117"/>
                </a:lnTo>
                <a:lnTo>
                  <a:pt x="2541" y="951"/>
                </a:lnTo>
                <a:lnTo>
                  <a:pt x="2560" y="869"/>
                </a:lnTo>
                <a:lnTo>
                  <a:pt x="2424" y="898"/>
                </a:lnTo>
                <a:lnTo>
                  <a:pt x="2151" y="945"/>
                </a:lnTo>
                <a:lnTo>
                  <a:pt x="2015" y="963"/>
                </a:lnTo>
                <a:lnTo>
                  <a:pt x="1975" y="966"/>
                </a:lnTo>
                <a:lnTo>
                  <a:pt x="1903" y="960"/>
                </a:lnTo>
                <a:lnTo>
                  <a:pt x="1838" y="938"/>
                </a:lnTo>
                <a:lnTo>
                  <a:pt x="1782" y="901"/>
                </a:lnTo>
                <a:lnTo>
                  <a:pt x="1760" y="876"/>
                </a:lnTo>
                <a:lnTo>
                  <a:pt x="1740" y="850"/>
                </a:lnTo>
                <a:lnTo>
                  <a:pt x="1710" y="789"/>
                </a:lnTo>
                <a:lnTo>
                  <a:pt x="1694" y="719"/>
                </a:lnTo>
                <a:lnTo>
                  <a:pt x="1692" y="644"/>
                </a:lnTo>
                <a:lnTo>
                  <a:pt x="1697" y="603"/>
                </a:lnTo>
                <a:lnTo>
                  <a:pt x="1710" y="520"/>
                </a:lnTo>
                <a:lnTo>
                  <a:pt x="1723" y="375"/>
                </a:lnTo>
                <a:lnTo>
                  <a:pt x="1724" y="259"/>
                </a:lnTo>
                <a:lnTo>
                  <a:pt x="1716" y="177"/>
                </a:lnTo>
                <a:lnTo>
                  <a:pt x="1709" y="154"/>
                </a:lnTo>
                <a:lnTo>
                  <a:pt x="1701" y="136"/>
                </a:lnTo>
                <a:lnTo>
                  <a:pt x="1680" y="104"/>
                </a:lnTo>
                <a:lnTo>
                  <a:pt x="1653" y="75"/>
                </a:lnTo>
                <a:lnTo>
                  <a:pt x="1622" y="51"/>
                </a:lnTo>
                <a:lnTo>
                  <a:pt x="1586" y="32"/>
                </a:lnTo>
                <a:lnTo>
                  <a:pt x="1545" y="16"/>
                </a:lnTo>
                <a:lnTo>
                  <a:pt x="1501" y="6"/>
                </a:lnTo>
                <a:lnTo>
                  <a:pt x="1454" y="0"/>
                </a:lnTo>
                <a:lnTo>
                  <a:pt x="1429" y="0"/>
                </a:lnTo>
                <a:lnTo>
                  <a:pt x="1381" y="2"/>
                </a:lnTo>
                <a:lnTo>
                  <a:pt x="1287" y="20"/>
                </a:lnTo>
                <a:lnTo>
                  <a:pt x="1240" y="38"/>
                </a:lnTo>
                <a:lnTo>
                  <a:pt x="1204" y="55"/>
                </a:lnTo>
                <a:lnTo>
                  <a:pt x="1139" y="95"/>
                </a:lnTo>
                <a:lnTo>
                  <a:pt x="1083" y="142"/>
                </a:lnTo>
                <a:lnTo>
                  <a:pt x="1037" y="194"/>
                </a:lnTo>
                <a:lnTo>
                  <a:pt x="1004" y="251"/>
                </a:lnTo>
                <a:lnTo>
                  <a:pt x="983" y="309"/>
                </a:lnTo>
                <a:lnTo>
                  <a:pt x="975" y="368"/>
                </a:lnTo>
                <a:lnTo>
                  <a:pt x="982" y="425"/>
                </a:lnTo>
                <a:lnTo>
                  <a:pt x="993" y="453"/>
                </a:lnTo>
                <a:lnTo>
                  <a:pt x="1006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1" y="698"/>
                </a:lnTo>
                <a:lnTo>
                  <a:pt x="1101" y="724"/>
                </a:lnTo>
                <a:lnTo>
                  <a:pt x="1111" y="773"/>
                </a:lnTo>
                <a:lnTo>
                  <a:pt x="1108" y="820"/>
                </a:lnTo>
                <a:lnTo>
                  <a:pt x="1094" y="863"/>
                </a:lnTo>
                <a:lnTo>
                  <a:pt x="1082" y="883"/>
                </a:lnTo>
                <a:lnTo>
                  <a:pt x="1065" y="905"/>
                </a:lnTo>
                <a:lnTo>
                  <a:pt x="1021" y="941"/>
                </a:lnTo>
                <a:lnTo>
                  <a:pt x="964" y="965"/>
                </a:lnTo>
                <a:lnTo>
                  <a:pt x="896" y="978"/>
                </a:lnTo>
                <a:lnTo>
                  <a:pt x="858" y="979"/>
                </a:lnTo>
                <a:lnTo>
                  <a:pt x="834" y="978"/>
                </a:lnTo>
                <a:lnTo>
                  <a:pt x="808" y="976"/>
                </a:lnTo>
                <a:lnTo>
                  <a:pt x="721" y="967"/>
                </a:lnTo>
                <a:lnTo>
                  <a:pt x="547" y="944"/>
                </a:lnTo>
                <a:lnTo>
                  <a:pt x="373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1" y="1456"/>
                </a:lnTo>
                <a:lnTo>
                  <a:pt x="2" y="1541"/>
                </a:lnTo>
                <a:lnTo>
                  <a:pt x="0" y="1570"/>
                </a:lnTo>
                <a:lnTo>
                  <a:pt x="2" y="1623"/>
                </a:lnTo>
                <a:lnTo>
                  <a:pt x="11" y="1669"/>
                </a:lnTo>
                <a:lnTo>
                  <a:pt x="29" y="1706"/>
                </a:lnTo>
                <a:lnTo>
                  <a:pt x="40" y="1721"/>
                </a:lnTo>
                <a:lnTo>
                  <a:pt x="51" y="1731"/>
                </a:lnTo>
                <a:lnTo>
                  <a:pt x="77" y="1746"/>
                </a:lnTo>
                <a:lnTo>
                  <a:pt x="107" y="1750"/>
                </a:lnTo>
                <a:lnTo>
                  <a:pt x="142" y="1744"/>
                </a:lnTo>
                <a:lnTo>
                  <a:pt x="159" y="1736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1"/>
                </a:lnTo>
                <a:lnTo>
                  <a:pt x="406" y="1638"/>
                </a:lnTo>
                <a:lnTo>
                  <a:pt x="434" y="1627"/>
                </a:lnTo>
                <a:lnTo>
                  <a:pt x="493" y="1616"/>
                </a:lnTo>
                <a:lnTo>
                  <a:pt x="523" y="1615"/>
                </a:lnTo>
                <a:lnTo>
                  <a:pt x="554" y="1616"/>
                </a:lnTo>
                <a:lnTo>
                  <a:pt x="615" y="1627"/>
                </a:lnTo>
                <a:lnTo>
                  <a:pt x="675" y="1649"/>
                </a:lnTo>
                <a:lnTo>
                  <a:pt x="733" y="1682"/>
                </a:lnTo>
                <a:lnTo>
                  <a:pt x="787" y="1724"/>
                </a:lnTo>
                <a:lnTo>
                  <a:pt x="836" y="1774"/>
                </a:lnTo>
                <a:lnTo>
                  <a:pt x="880" y="1832"/>
                </a:lnTo>
                <a:lnTo>
                  <a:pt x="917" y="1897"/>
                </a:lnTo>
                <a:lnTo>
                  <a:pt x="932" y="1932"/>
                </a:lnTo>
                <a:lnTo>
                  <a:pt x="950" y="1977"/>
                </a:lnTo>
                <a:lnTo>
                  <a:pt x="972" y="2068"/>
                </a:lnTo>
                <a:lnTo>
                  <a:pt x="979" y="2158"/>
                </a:lnTo>
                <a:lnTo>
                  <a:pt x="971" y="2243"/>
                </a:lnTo>
                <a:lnTo>
                  <a:pt x="949" y="2322"/>
                </a:lnTo>
                <a:lnTo>
                  <a:pt x="914" y="2393"/>
                </a:lnTo>
                <a:lnTo>
                  <a:pt x="865" y="2452"/>
                </a:lnTo>
                <a:lnTo>
                  <a:pt x="806" y="2497"/>
                </a:lnTo>
                <a:lnTo>
                  <a:pt x="771" y="2513"/>
                </a:lnTo>
                <a:lnTo>
                  <a:pt x="741" y="2524"/>
                </a:lnTo>
                <a:lnTo>
                  <a:pt x="652" y="2536"/>
                </a:lnTo>
                <a:lnTo>
                  <a:pt x="595" y="2537"/>
                </a:lnTo>
                <a:lnTo>
                  <a:pt x="523" y="2536"/>
                </a:lnTo>
                <a:lnTo>
                  <a:pt x="361" y="2521"/>
                </a:lnTo>
                <a:lnTo>
                  <a:pt x="275" y="2508"/>
                </a:lnTo>
                <a:lnTo>
                  <a:pt x="241" y="2504"/>
                </a:lnTo>
                <a:lnTo>
                  <a:pt x="177" y="2506"/>
                </a:lnTo>
                <a:lnTo>
                  <a:pt x="121" y="2521"/>
                </a:lnTo>
                <a:lnTo>
                  <a:pt x="74" y="2548"/>
                </a:lnTo>
                <a:lnTo>
                  <a:pt x="56" y="2567"/>
                </a:lnTo>
                <a:lnTo>
                  <a:pt x="43" y="2582"/>
                </a:lnTo>
                <a:lnTo>
                  <a:pt x="25" y="2618"/>
                </a:lnTo>
                <a:lnTo>
                  <a:pt x="15" y="2658"/>
                </a:lnTo>
                <a:lnTo>
                  <a:pt x="12" y="2705"/>
                </a:lnTo>
                <a:lnTo>
                  <a:pt x="15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3" y="3391"/>
                </a:lnTo>
                <a:lnTo>
                  <a:pt x="729" y="3415"/>
                </a:lnTo>
                <a:lnTo>
                  <a:pt x="817" y="3424"/>
                </a:lnTo>
                <a:lnTo>
                  <a:pt x="851" y="3426"/>
                </a:lnTo>
                <a:lnTo>
                  <a:pt x="912" y="3422"/>
                </a:lnTo>
                <a:lnTo>
                  <a:pt x="962" y="3408"/>
                </a:lnTo>
                <a:lnTo>
                  <a:pt x="998" y="3384"/>
                </a:lnTo>
                <a:lnTo>
                  <a:pt x="1010" y="3368"/>
                </a:lnTo>
                <a:lnTo>
                  <a:pt x="1017" y="3356"/>
                </a:lnTo>
                <a:lnTo>
                  <a:pt x="1024" y="3329"/>
                </a:lnTo>
                <a:lnTo>
                  <a:pt x="1021" y="3288"/>
                </a:lnTo>
                <a:lnTo>
                  <a:pt x="1011" y="3266"/>
                </a:lnTo>
                <a:lnTo>
                  <a:pt x="973" y="3172"/>
                </a:lnTo>
                <a:lnTo>
                  <a:pt x="943" y="3096"/>
                </a:lnTo>
                <a:lnTo>
                  <a:pt x="926" y="3051"/>
                </a:lnTo>
                <a:lnTo>
                  <a:pt x="913" y="3019"/>
                </a:lnTo>
                <a:lnTo>
                  <a:pt x="899" y="2984"/>
                </a:lnTo>
                <a:lnTo>
                  <a:pt x="889" y="2909"/>
                </a:lnTo>
                <a:lnTo>
                  <a:pt x="897" y="2833"/>
                </a:lnTo>
                <a:lnTo>
                  <a:pt x="921" y="2759"/>
                </a:lnTo>
                <a:lnTo>
                  <a:pt x="962" y="2687"/>
                </a:lnTo>
                <a:lnTo>
                  <a:pt x="1015" y="2621"/>
                </a:lnTo>
                <a:lnTo>
                  <a:pt x="1083" y="2562"/>
                </a:lnTo>
                <a:lnTo>
                  <a:pt x="1163" y="2512"/>
                </a:lnTo>
                <a:lnTo>
                  <a:pt x="1207" y="2492"/>
                </a:lnTo>
                <a:lnTo>
                  <a:pt x="1234" y="2482"/>
                </a:lnTo>
                <a:lnTo>
                  <a:pt x="1289" y="2464"/>
                </a:lnTo>
                <a:lnTo>
                  <a:pt x="1345" y="2453"/>
                </a:lnTo>
                <a:lnTo>
                  <a:pt x="1401" y="2448"/>
                </a:lnTo>
                <a:lnTo>
                  <a:pt x="1429" y="2447"/>
                </a:lnTo>
                <a:lnTo>
                  <a:pt x="1460" y="2448"/>
                </a:lnTo>
                <a:lnTo>
                  <a:pt x="1520" y="2455"/>
                </a:lnTo>
                <a:lnTo>
                  <a:pt x="1576" y="2469"/>
                </a:lnTo>
                <a:lnTo>
                  <a:pt x="1628" y="2489"/>
                </a:lnTo>
                <a:lnTo>
                  <a:pt x="1675" y="2516"/>
                </a:lnTo>
                <a:lnTo>
                  <a:pt x="1715" y="2549"/>
                </a:lnTo>
                <a:lnTo>
                  <a:pt x="1750" y="2588"/>
                </a:lnTo>
                <a:lnTo>
                  <a:pt x="1777" y="2630"/>
                </a:lnTo>
                <a:lnTo>
                  <a:pt x="1789" y="2654"/>
                </a:lnTo>
                <a:lnTo>
                  <a:pt x="1795" y="2674"/>
                </a:lnTo>
                <a:lnTo>
                  <a:pt x="1805" y="2720"/>
                </a:lnTo>
                <a:lnTo>
                  <a:pt x="1811" y="2807"/>
                </a:lnTo>
                <a:lnTo>
                  <a:pt x="1807" y="2944"/>
                </a:lnTo>
                <a:lnTo>
                  <a:pt x="1793" y="3084"/>
                </a:lnTo>
                <a:lnTo>
                  <a:pt x="1782" y="3150"/>
                </a:lnTo>
                <a:lnTo>
                  <a:pt x="1779" y="3181"/>
                </a:lnTo>
                <a:lnTo>
                  <a:pt x="1779" y="3239"/>
                </a:lnTo>
                <a:lnTo>
                  <a:pt x="1791" y="3291"/>
                </a:lnTo>
                <a:lnTo>
                  <a:pt x="1811" y="3335"/>
                </a:lnTo>
                <a:lnTo>
                  <a:pt x="1826" y="3354"/>
                </a:lnTo>
                <a:lnTo>
                  <a:pt x="1842" y="3370"/>
                </a:lnTo>
                <a:lnTo>
                  <a:pt x="1879" y="3395"/>
                </a:lnTo>
                <a:lnTo>
                  <a:pt x="1924" y="3410"/>
                </a:lnTo>
                <a:lnTo>
                  <a:pt x="1976" y="3414"/>
                </a:lnTo>
                <a:lnTo>
                  <a:pt x="2004" y="3411"/>
                </a:lnTo>
                <a:lnTo>
                  <a:pt x="2144" y="3392"/>
                </a:lnTo>
                <a:lnTo>
                  <a:pt x="2426" y="3342"/>
                </a:lnTo>
                <a:lnTo>
                  <a:pt x="2565" y="3311"/>
                </a:lnTo>
                <a:lnTo>
                  <a:pt x="2534" y="3170"/>
                </a:lnTo>
                <a:lnTo>
                  <a:pt x="2483" y="2884"/>
                </a:lnTo>
                <a:lnTo>
                  <a:pt x="2465" y="2741"/>
                </a:lnTo>
                <a:lnTo>
                  <a:pt x="2461" y="2707"/>
                </a:lnTo>
                <a:lnTo>
                  <a:pt x="2466" y="2643"/>
                </a:lnTo>
                <a:lnTo>
                  <a:pt x="2481" y="2584"/>
                </a:lnTo>
                <a:lnTo>
                  <a:pt x="2508" y="2533"/>
                </a:lnTo>
                <a:lnTo>
                  <a:pt x="2527" y="2511"/>
                </a:lnTo>
                <a:lnTo>
                  <a:pt x="2547" y="2489"/>
                </a:lnTo>
                <a:lnTo>
                  <a:pt x="2597" y="2455"/>
                </a:lnTo>
                <a:lnTo>
                  <a:pt x="2654" y="2431"/>
                </a:lnTo>
                <a:lnTo>
                  <a:pt x="2720" y="2420"/>
                </a:lnTo>
                <a:lnTo>
                  <a:pt x="2755" y="2419"/>
                </a:lnTo>
                <a:lnTo>
                  <a:pt x="2789" y="2419"/>
                </a:lnTo>
                <a:lnTo>
                  <a:pt x="2824" y="24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9269A1-3B64-4959-A0D6-0FBA501C3AC1}"/>
              </a:ext>
            </a:extLst>
          </p:cNvPr>
          <p:cNvSpPr/>
          <p:nvPr/>
        </p:nvSpPr>
        <p:spPr>
          <a:xfrm>
            <a:off x="1153838" y="3177342"/>
            <a:ext cx="765703" cy="75818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01</a:t>
            </a:r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D125F2-81C5-44A2-90F9-AE922E8997F2}"/>
              </a:ext>
            </a:extLst>
          </p:cNvPr>
          <p:cNvSpPr/>
          <p:nvPr/>
        </p:nvSpPr>
        <p:spPr>
          <a:xfrm>
            <a:off x="2916204" y="3573961"/>
            <a:ext cx="765703" cy="75818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02</a:t>
            </a:r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B2B745-950B-40F7-BC58-FEAEADC4BFDE}"/>
              </a:ext>
            </a:extLst>
          </p:cNvPr>
          <p:cNvSpPr/>
          <p:nvPr/>
        </p:nvSpPr>
        <p:spPr>
          <a:xfrm>
            <a:off x="4171937" y="3225500"/>
            <a:ext cx="765703" cy="75818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03</a:t>
            </a:r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81A83-296C-4FD0-8F5A-02F23D77821D}"/>
              </a:ext>
            </a:extLst>
          </p:cNvPr>
          <p:cNvSpPr/>
          <p:nvPr/>
        </p:nvSpPr>
        <p:spPr>
          <a:xfrm>
            <a:off x="5398687" y="3563182"/>
            <a:ext cx="765703" cy="75818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04</a:t>
            </a:r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498DDD-35D3-4FF1-95BE-92F1B6BE0B32}"/>
              </a:ext>
            </a:extLst>
          </p:cNvPr>
          <p:cNvSpPr/>
          <p:nvPr/>
        </p:nvSpPr>
        <p:spPr>
          <a:xfrm>
            <a:off x="7095298" y="3177341"/>
            <a:ext cx="765703" cy="75818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05</a:t>
            </a:r>
            <a:endParaRPr lang="en-US" sz="135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DB7BE9-23F2-4410-B357-A1A8FBDF94E7}"/>
              </a:ext>
            </a:extLst>
          </p:cNvPr>
          <p:cNvCxnSpPr>
            <a:cxnSpLocks/>
          </p:cNvCxnSpPr>
          <p:nvPr/>
        </p:nvCxnSpPr>
        <p:spPr>
          <a:xfrm flipH="1">
            <a:off x="1378206" y="4372579"/>
            <a:ext cx="2" cy="4356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29C4F5-5CB7-44FE-8EDB-DCD5E88E1FF9}"/>
              </a:ext>
            </a:extLst>
          </p:cNvPr>
          <p:cNvCxnSpPr>
            <a:cxnSpLocks/>
          </p:cNvCxnSpPr>
          <p:nvPr/>
        </p:nvCxnSpPr>
        <p:spPr>
          <a:xfrm>
            <a:off x="4427924" y="4188707"/>
            <a:ext cx="0" cy="90928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ACB9DF-CC6A-475D-8458-10711E176801}"/>
              </a:ext>
            </a:extLst>
          </p:cNvPr>
          <p:cNvCxnSpPr>
            <a:cxnSpLocks/>
          </p:cNvCxnSpPr>
          <p:nvPr/>
        </p:nvCxnSpPr>
        <p:spPr>
          <a:xfrm>
            <a:off x="5662897" y="5064031"/>
            <a:ext cx="0" cy="49946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C050E5-BA35-4CD4-A952-A06BD85EAAFE}"/>
              </a:ext>
            </a:extLst>
          </p:cNvPr>
          <p:cNvCxnSpPr>
            <a:cxnSpLocks/>
          </p:cNvCxnSpPr>
          <p:nvPr/>
        </p:nvCxnSpPr>
        <p:spPr>
          <a:xfrm flipH="1">
            <a:off x="7371479" y="4372579"/>
            <a:ext cx="2" cy="43562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377BB261-A124-4EC4-9C54-4ED8C87154AB}"/>
              </a:ext>
            </a:extLst>
          </p:cNvPr>
          <p:cNvSpPr txBox="1">
            <a:spLocks/>
          </p:cNvSpPr>
          <p:nvPr/>
        </p:nvSpPr>
        <p:spPr>
          <a:xfrm>
            <a:off x="393187" y="1082471"/>
            <a:ext cx="3306741" cy="1389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One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5BC754-47D9-4402-BAE3-DBFBA661832B}"/>
              </a:ext>
            </a:extLst>
          </p:cNvPr>
          <p:cNvSpPr txBox="1"/>
          <p:nvPr/>
        </p:nvSpPr>
        <p:spPr>
          <a:xfrm>
            <a:off x="545757" y="4891803"/>
            <a:ext cx="166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curve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D04351-3874-4092-90B0-F66A89ADBB7A}"/>
              </a:ext>
            </a:extLst>
          </p:cNvPr>
          <p:cNvCxnSpPr>
            <a:cxnSpLocks/>
          </p:cNvCxnSpPr>
          <p:nvPr/>
        </p:nvCxnSpPr>
        <p:spPr>
          <a:xfrm>
            <a:off x="3121189" y="5076095"/>
            <a:ext cx="1" cy="49946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551406-BF13-43AD-90EC-DA4978E87C20}"/>
              </a:ext>
            </a:extLst>
          </p:cNvPr>
          <p:cNvSpPr txBox="1"/>
          <p:nvPr/>
        </p:nvSpPr>
        <p:spPr>
          <a:xfrm>
            <a:off x="3466247" y="2592486"/>
            <a:ext cx="2131308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2000" dirty="0"/>
              <a:t>Planning for Phase II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5940CB-E68D-49AC-B0AB-5AA5142DE2D8}"/>
              </a:ext>
            </a:extLst>
          </p:cNvPr>
          <p:cNvSpPr txBox="1"/>
          <p:nvPr/>
        </p:nvSpPr>
        <p:spPr>
          <a:xfrm>
            <a:off x="2030943" y="5590089"/>
            <a:ext cx="218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Division level metrics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4C36CC-5972-4C66-B4E5-BF5681FD10F8}"/>
              </a:ext>
            </a:extLst>
          </p:cNvPr>
          <p:cNvSpPr txBox="1"/>
          <p:nvPr/>
        </p:nvSpPr>
        <p:spPr>
          <a:xfrm>
            <a:off x="3595475" y="5140430"/>
            <a:ext cx="166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Initiatives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62C218-08D1-40AE-9200-C3DB9A5F3DBD}"/>
              </a:ext>
            </a:extLst>
          </p:cNvPr>
          <p:cNvSpPr txBox="1"/>
          <p:nvPr/>
        </p:nvSpPr>
        <p:spPr>
          <a:xfrm>
            <a:off x="4830548" y="5520424"/>
            <a:ext cx="166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tracking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2E7C91-0D81-4FCD-9E66-DB660F854CD9}"/>
              </a:ext>
            </a:extLst>
          </p:cNvPr>
          <p:cNvSpPr txBox="1"/>
          <p:nvPr/>
        </p:nvSpPr>
        <p:spPr>
          <a:xfrm>
            <a:off x="6297303" y="4848031"/>
            <a:ext cx="221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Meaningful metrics</a:t>
            </a:r>
          </a:p>
        </p:txBody>
      </p:sp>
    </p:spTree>
    <p:extLst>
      <p:ext uri="{BB962C8B-B14F-4D97-AF65-F5344CB8AC3E}">
        <p14:creationId xmlns:p14="http://schemas.microsoft.com/office/powerpoint/2010/main" val="255324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A1C89B7161C4096241B71CA5635CA" ma:contentTypeVersion="7" ma:contentTypeDescription="Create a new document." ma:contentTypeScope="" ma:versionID="f916f7570938827e5d5d7d7a0baf24ac">
  <xsd:schema xmlns:xsd="http://www.w3.org/2001/XMLSchema" xmlns:xs="http://www.w3.org/2001/XMLSchema" xmlns:p="http://schemas.microsoft.com/office/2006/metadata/properties" xmlns:ns2="17fb0234-89cf-417d-9436-f2fa98d5c582" xmlns:ns3="0f62aced-7a55-43a4-84bc-cdad6862aef1" targetNamespace="http://schemas.microsoft.com/office/2006/metadata/properties" ma:root="true" ma:fieldsID="d1f0cc32e4cab2680f738d125ba28b0e" ns2:_="" ns3:_="">
    <xsd:import namespace="17fb0234-89cf-417d-9436-f2fa98d5c582"/>
    <xsd:import namespace="0f62aced-7a55-43a4-84bc-cdad6862ae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b0234-89cf-417d-9436-f2fa98d5c5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2aced-7a55-43a4-84bc-cdad6862a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8DE6B7-6DF9-4DE4-8D40-9CB7A2911439}"/>
</file>

<file path=customXml/itemProps2.xml><?xml version="1.0" encoding="utf-8"?>
<ds:datastoreItem xmlns:ds="http://schemas.openxmlformats.org/officeDocument/2006/customXml" ds:itemID="{4D1977DC-6CBE-4C61-92A0-BF095AB5516F}"/>
</file>

<file path=customXml/itemProps3.xml><?xml version="1.0" encoding="utf-8"?>
<ds:datastoreItem xmlns:ds="http://schemas.openxmlformats.org/officeDocument/2006/customXml" ds:itemID="{9316C941-2473-48D9-B9E9-340C802195C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</TotalTime>
  <Words>436</Words>
  <Application>Microsoft Office PowerPoint</Application>
  <PresentationFormat>On-screen Show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Rose Of Baltimore</vt:lpstr>
      <vt:lpstr>Office Theme</vt:lpstr>
      <vt:lpstr>Custom Design</vt:lpstr>
      <vt:lpstr>PowerPoint Presentation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  <vt:lpstr>Florida Department of Environmental Protection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Rakestraw, Charlotte</dc:creator>
  <cp:lastModifiedBy>Willard, Ashley</cp:lastModifiedBy>
  <cp:revision>94</cp:revision>
  <dcterms:created xsi:type="dcterms:W3CDTF">2015-05-19T17:22:51Z</dcterms:created>
  <dcterms:modified xsi:type="dcterms:W3CDTF">2018-02-26T01:36:18Z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0x010100063A1C89B7161C4096241B71CA5635CA</vt:lpwstr>
  </property>
</Properties>
</file>